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3C8"/>
    <a:srgbClr val="404C5E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1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8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9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5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4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1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147A-42CD-FF4B-9ED2-704318B2B379}" type="datetimeFigureOut">
              <a:rPr lang="en-US" smtClean="0"/>
              <a:t>01/12/2014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C99C0-8841-1145-8FC6-ABA80ED22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3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1679" y="-45629"/>
            <a:ext cx="9422531" cy="1262464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97428" y="6266695"/>
            <a:ext cx="9422531" cy="661949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09317" y="432918"/>
            <a:ext cx="3164522" cy="251549"/>
          </a:xfrm>
        </p:spPr>
        <p:txBody>
          <a:bodyPr>
            <a:noAutofit/>
          </a:bodyPr>
          <a:lstStyle/>
          <a:p>
            <a:r>
              <a:rPr lang="en-US" sz="1200" dirty="0" smtClean="0"/>
              <a:t>POINT 1 	POINT 2 	POINT 3</a:t>
            </a:r>
            <a:endParaRPr lang="en-US" sz="1200" dirty="0"/>
          </a:p>
        </p:txBody>
      </p:sp>
      <p:pic>
        <p:nvPicPr>
          <p:cNvPr id="6" name="Picture 5" descr="alizeo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2" y="249060"/>
            <a:ext cx="1687825" cy="467491"/>
          </a:xfrm>
          <a:prstGeom prst="rect">
            <a:avLst/>
          </a:prstGeom>
        </p:spPr>
      </p:pic>
      <p:pic>
        <p:nvPicPr>
          <p:cNvPr id="7" name="Picture 6" descr="logo-allizeo-web-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539" y="5684430"/>
            <a:ext cx="2654300" cy="5207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97429" y="1393468"/>
            <a:ext cx="9559191" cy="3719248"/>
          </a:xfrm>
          <a:prstGeom prst="rect">
            <a:avLst/>
          </a:prstGeom>
          <a:solidFill>
            <a:srgbClr val="EBD3C8">
              <a:alpha val="2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09315" y="1393469"/>
            <a:ext cx="4327500" cy="1075322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tx1">
                    <a:tint val="75000"/>
                  </a:schemeClr>
                </a:solidFill>
                <a:latin typeface="Segoe UI"/>
                <a:ea typeface="+mn-ea"/>
                <a:cs typeface="Segoe UI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62977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0957" y="1090930"/>
            <a:ext cx="0" cy="52999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-121679" y="-45629"/>
            <a:ext cx="9422531" cy="1262464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97428" y="6266695"/>
            <a:ext cx="9422531" cy="661949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517" y="1493385"/>
            <a:ext cx="8745216" cy="817399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rgbClr val="404C5E"/>
                </a:solidFill>
                <a:latin typeface="+mn-lt"/>
                <a:ea typeface="+mn-ea"/>
                <a:cs typeface="+mn-cs"/>
              </a:rPr>
              <a:t>POINT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09317" y="432918"/>
            <a:ext cx="3164522" cy="251549"/>
          </a:xfrm>
        </p:spPr>
        <p:txBody>
          <a:bodyPr>
            <a:noAutofit/>
          </a:bodyPr>
          <a:lstStyle/>
          <a:p>
            <a:r>
              <a:rPr lang="en-US" sz="1200" dirty="0" smtClean="0">
                <a:solidFill>
                  <a:srgbClr val="404C5E"/>
                </a:solidFill>
              </a:rPr>
              <a:t>POINT 1 </a:t>
            </a:r>
            <a:r>
              <a:rPr lang="en-US" sz="1200" dirty="0" smtClean="0"/>
              <a:t>	POINT 2 	POINT 3</a:t>
            </a:r>
            <a:endParaRPr lang="en-US" sz="1200" dirty="0"/>
          </a:p>
        </p:txBody>
      </p:sp>
      <p:pic>
        <p:nvPicPr>
          <p:cNvPr id="6" name="Picture 5" descr="alizeo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2" y="249060"/>
            <a:ext cx="1687825" cy="467491"/>
          </a:xfrm>
          <a:prstGeom prst="rect">
            <a:avLst/>
          </a:prstGeom>
        </p:spPr>
      </p:pic>
      <p:pic>
        <p:nvPicPr>
          <p:cNvPr id="7" name="Picture 6" descr="logo-allizeo-web-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13" y="5775468"/>
            <a:ext cx="2190225" cy="42966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751" y="1823644"/>
            <a:ext cx="178411" cy="1784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7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0957" y="1050223"/>
            <a:ext cx="0" cy="538951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-121679" y="-45629"/>
            <a:ext cx="9422531" cy="1262464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97428" y="6266695"/>
            <a:ext cx="9422531" cy="661949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09317" y="432918"/>
            <a:ext cx="3164522" cy="251549"/>
          </a:xfrm>
        </p:spPr>
        <p:txBody>
          <a:bodyPr>
            <a:noAutofit/>
          </a:bodyPr>
          <a:lstStyle/>
          <a:p>
            <a:r>
              <a:rPr lang="en-US" sz="1200" dirty="0"/>
              <a:t>POINT 1 </a:t>
            </a:r>
            <a:r>
              <a:rPr lang="en-US" sz="1200" dirty="0" smtClean="0"/>
              <a:t>	</a:t>
            </a:r>
            <a:r>
              <a:rPr lang="en-US" sz="1200" dirty="0">
                <a:solidFill>
                  <a:srgbClr val="404C5E"/>
                </a:solidFill>
              </a:rPr>
              <a:t>POINT 2 </a:t>
            </a:r>
            <a:r>
              <a:rPr lang="en-US" sz="1200" dirty="0" smtClean="0"/>
              <a:t>	POINT 3</a:t>
            </a:r>
            <a:endParaRPr lang="en-US" sz="1200" dirty="0"/>
          </a:p>
        </p:txBody>
      </p:sp>
      <p:pic>
        <p:nvPicPr>
          <p:cNvPr id="6" name="Picture 5" descr="alizeo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2" y="249060"/>
            <a:ext cx="1687825" cy="467491"/>
          </a:xfrm>
          <a:prstGeom prst="rect">
            <a:avLst/>
          </a:prstGeom>
        </p:spPr>
      </p:pic>
      <p:pic>
        <p:nvPicPr>
          <p:cNvPr id="7" name="Picture 6" descr="logo-allizeo-web-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13" y="5775468"/>
            <a:ext cx="2190225" cy="42966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5517" y="2234240"/>
            <a:ext cx="8745216" cy="817399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rgbClr val="404C5E"/>
                </a:solidFill>
                <a:latin typeface="+mn-lt"/>
                <a:ea typeface="+mn-ea"/>
                <a:cs typeface="+mn-cs"/>
              </a:rPr>
              <a:t>POINT 2</a:t>
            </a:r>
          </a:p>
        </p:txBody>
      </p:sp>
      <p:sp>
        <p:nvSpPr>
          <p:cNvPr id="11" name="Oval 10"/>
          <p:cNvSpPr/>
          <p:nvPr/>
        </p:nvSpPr>
        <p:spPr>
          <a:xfrm>
            <a:off x="81751" y="2572641"/>
            <a:ext cx="178411" cy="1784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0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170957" y="1107212"/>
            <a:ext cx="0" cy="524297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-121679" y="-45629"/>
            <a:ext cx="9422531" cy="1262464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97428" y="6266695"/>
            <a:ext cx="9422531" cy="661949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09317" y="432918"/>
            <a:ext cx="3164522" cy="251549"/>
          </a:xfrm>
        </p:spPr>
        <p:txBody>
          <a:bodyPr>
            <a:noAutofit/>
          </a:bodyPr>
          <a:lstStyle/>
          <a:p>
            <a:r>
              <a:rPr lang="en-US" sz="1200" dirty="0"/>
              <a:t>POINT 1 </a:t>
            </a:r>
            <a:r>
              <a:rPr lang="en-US" sz="1200" dirty="0" smtClean="0"/>
              <a:t>	</a:t>
            </a:r>
            <a:r>
              <a:rPr lang="en-US" sz="1200" dirty="0"/>
              <a:t>POINT 2 </a:t>
            </a:r>
            <a:r>
              <a:rPr lang="en-US" sz="1200" dirty="0" smtClean="0"/>
              <a:t>	</a:t>
            </a:r>
            <a:r>
              <a:rPr lang="en-US" sz="1200" dirty="0">
                <a:solidFill>
                  <a:srgbClr val="404C5E"/>
                </a:solidFill>
              </a:rPr>
              <a:t>POINT 3</a:t>
            </a:r>
          </a:p>
        </p:txBody>
      </p:sp>
      <p:pic>
        <p:nvPicPr>
          <p:cNvPr id="6" name="Picture 5" descr="alizeo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2" y="249060"/>
            <a:ext cx="1687825" cy="467491"/>
          </a:xfrm>
          <a:prstGeom prst="rect">
            <a:avLst/>
          </a:prstGeom>
        </p:spPr>
      </p:pic>
      <p:pic>
        <p:nvPicPr>
          <p:cNvPr id="7" name="Picture 6" descr="logo-allizeo-web-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13" y="5775468"/>
            <a:ext cx="2190225" cy="42966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58079" y="3012134"/>
            <a:ext cx="8745216" cy="817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rgbClr val="404C5E"/>
                </a:solidFill>
                <a:latin typeface="+mn-lt"/>
                <a:ea typeface="+mn-ea"/>
                <a:cs typeface="+mn-cs"/>
              </a:rPr>
              <a:t>POINT 3</a:t>
            </a:r>
            <a:endParaRPr lang="en-US" sz="1800" dirty="0">
              <a:solidFill>
                <a:srgbClr val="404C5E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70957" y="1286320"/>
            <a:ext cx="0" cy="48603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9895" y="3355706"/>
            <a:ext cx="178411" cy="1784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A6A6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2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1679" y="-45629"/>
            <a:ext cx="9422531" cy="1262464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97428" y="6266695"/>
            <a:ext cx="9422531" cy="661949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09317" y="432918"/>
            <a:ext cx="3164522" cy="251549"/>
          </a:xfrm>
        </p:spPr>
        <p:txBody>
          <a:bodyPr>
            <a:noAutofit/>
          </a:bodyPr>
          <a:lstStyle/>
          <a:p>
            <a:r>
              <a:rPr lang="en-US" sz="1200" dirty="0" smtClean="0"/>
              <a:t>POINT 1 	POINT 2 	POINT 3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-197428" y="1393468"/>
            <a:ext cx="9498280" cy="4087410"/>
          </a:xfrm>
          <a:prstGeom prst="rect">
            <a:avLst/>
          </a:prstGeom>
          <a:solidFill>
            <a:srgbClr val="EBD3C8">
              <a:alpha val="2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FIN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Picture 5" descr="alizeo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2" y="249060"/>
            <a:ext cx="1687825" cy="467491"/>
          </a:xfrm>
          <a:prstGeom prst="rect">
            <a:avLst/>
          </a:prstGeom>
        </p:spPr>
      </p:pic>
      <p:pic>
        <p:nvPicPr>
          <p:cNvPr id="7" name="Picture 6" descr="logo-allizeo-web-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539" y="5684430"/>
            <a:ext cx="2654300" cy="520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520" y="6418802"/>
            <a:ext cx="1848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tint val="75000"/>
                  </a:schemeClr>
                </a:solidFill>
              </a:rPr>
              <a:t>www.allizeo-web.fr</a:t>
            </a:r>
          </a:p>
        </p:txBody>
      </p:sp>
    </p:spTree>
    <p:extLst>
      <p:ext uri="{BB962C8B-B14F-4D97-AF65-F5344CB8AC3E}">
        <p14:creationId xmlns:p14="http://schemas.microsoft.com/office/powerpoint/2010/main" val="18988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</Words>
  <Application>Microsoft Macintosh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</vt:lpstr>
      <vt:lpstr>POINT 1</vt:lpstr>
      <vt:lpstr>POINT 2</vt:lpstr>
      <vt:lpstr>PowerPoint Presentation</vt:lpstr>
      <vt:lpstr>FIN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Morgane Goussé</dc:creator>
  <cp:lastModifiedBy>Morgane Goussé</cp:lastModifiedBy>
  <cp:revision>6</cp:revision>
  <dcterms:created xsi:type="dcterms:W3CDTF">2014-12-01T09:31:15Z</dcterms:created>
  <dcterms:modified xsi:type="dcterms:W3CDTF">2014-12-01T10:14:51Z</dcterms:modified>
</cp:coreProperties>
</file>