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9" r:id="rId4"/>
    <p:sldId id="264" r:id="rId5"/>
    <p:sldId id="258" r:id="rId6"/>
    <p:sldId id="260" r:id="rId7"/>
    <p:sldId id="268" r:id="rId8"/>
    <p:sldId id="261" r:id="rId9"/>
    <p:sldId id="266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élie D'ASSIGNIES" initials="AD" lastIdx="2" clrIdx="0">
    <p:extLst>
      <p:ext uri="{19B8F6BF-5375-455C-9EA6-DF929625EA0E}">
        <p15:presenceInfo xmlns:p15="http://schemas.microsoft.com/office/powerpoint/2012/main" userId="Aurélie D'ASSIGN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697"/>
    <a:srgbClr val="D00000"/>
    <a:srgbClr val="C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4497B-178D-4797-85A7-C54351616309}" v="370" dt="2018-09-29T17:13:37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élie D'ASSIGNIES" userId="c07ebc6e-4be9-4843-af61-70c805c98ed9" providerId="ADAL" clId="{067171DF-4BD3-4ECA-AB78-FCAA83EE9FCD}"/>
    <pc:docChg chg="undo custSel addSld modSld sldOrd">
      <pc:chgData name="Aurélie D'ASSIGNIES" userId="c07ebc6e-4be9-4843-af61-70c805c98ed9" providerId="ADAL" clId="{067171DF-4BD3-4ECA-AB78-FCAA83EE9FCD}" dt="2018-09-27T17:04:32.530" v="1392" actId="1076"/>
      <pc:docMkLst>
        <pc:docMk/>
      </pc:docMkLst>
      <pc:sldChg chg="delSp modSp">
        <pc:chgData name="Aurélie D'ASSIGNIES" userId="c07ebc6e-4be9-4843-af61-70c805c98ed9" providerId="ADAL" clId="{067171DF-4BD3-4ECA-AB78-FCAA83EE9FCD}" dt="2018-09-27T16:54:44.354" v="1256" actId="1076"/>
        <pc:sldMkLst>
          <pc:docMk/>
          <pc:sldMk cId="1689994813" sldId="257"/>
        </pc:sldMkLst>
        <pc:spChg chg="mod">
          <ac:chgData name="Aurélie D'ASSIGNIES" userId="c07ebc6e-4be9-4843-af61-70c805c98ed9" providerId="ADAL" clId="{067171DF-4BD3-4ECA-AB78-FCAA83EE9FCD}" dt="2018-09-27T16:54:44.354" v="1256" actId="1076"/>
          <ac:spMkLst>
            <pc:docMk/>
            <pc:sldMk cId="1689994813" sldId="257"/>
            <ac:spMk id="2" creationId="{4535ECA3-B4B4-43D4-BB3B-1F05F48A71ED}"/>
          </ac:spMkLst>
        </pc:spChg>
        <pc:spChg chg="mod">
          <ac:chgData name="Aurélie D'ASSIGNIES" userId="c07ebc6e-4be9-4843-af61-70c805c98ed9" providerId="ADAL" clId="{067171DF-4BD3-4ECA-AB78-FCAA83EE9FCD}" dt="2018-09-27T16:54:39.512" v="1255" actId="1076"/>
          <ac:spMkLst>
            <pc:docMk/>
            <pc:sldMk cId="1689994813" sldId="257"/>
            <ac:spMk id="5" creationId="{8998E269-55F5-41F9-BECD-D42FE2ED84D4}"/>
          </ac:spMkLst>
        </pc:spChg>
        <pc:spChg chg="mod">
          <ac:chgData name="Aurélie D'ASSIGNIES" userId="c07ebc6e-4be9-4843-af61-70c805c98ed9" providerId="ADAL" clId="{067171DF-4BD3-4ECA-AB78-FCAA83EE9FCD}" dt="2018-09-27T16:54:24.210" v="1252" actId="20577"/>
          <ac:spMkLst>
            <pc:docMk/>
            <pc:sldMk cId="1689994813" sldId="257"/>
            <ac:spMk id="10" creationId="{1C97A650-DBCF-4D9A-B977-99944F812908}"/>
          </ac:spMkLst>
        </pc:spChg>
        <pc:spChg chg="mod">
          <ac:chgData name="Aurélie D'ASSIGNIES" userId="c07ebc6e-4be9-4843-af61-70c805c98ed9" providerId="ADAL" clId="{067171DF-4BD3-4ECA-AB78-FCAA83EE9FCD}" dt="2018-09-27T16:30:58.359" v="296" actId="20577"/>
          <ac:spMkLst>
            <pc:docMk/>
            <pc:sldMk cId="1689994813" sldId="257"/>
            <ac:spMk id="14" creationId="{E5A40143-C5F3-4BA5-9FF1-4AAC5474AEE1}"/>
          </ac:spMkLst>
        </pc:spChg>
        <pc:picChg chg="mod">
          <ac:chgData name="Aurélie D'ASSIGNIES" userId="c07ebc6e-4be9-4843-af61-70c805c98ed9" providerId="ADAL" clId="{067171DF-4BD3-4ECA-AB78-FCAA83EE9FCD}" dt="2018-09-27T16:20:59.156" v="39" actId="1076"/>
          <ac:picMkLst>
            <pc:docMk/>
            <pc:sldMk cId="1689994813" sldId="257"/>
            <ac:picMk id="6" creationId="{36F74B55-D011-4769-A8FE-166E93149226}"/>
          </ac:picMkLst>
        </pc:picChg>
        <pc:picChg chg="del">
          <ac:chgData name="Aurélie D'ASSIGNIES" userId="c07ebc6e-4be9-4843-af61-70c805c98ed9" providerId="ADAL" clId="{067171DF-4BD3-4ECA-AB78-FCAA83EE9FCD}" dt="2018-09-27T16:15:32.429" v="29" actId="478"/>
          <ac:picMkLst>
            <pc:docMk/>
            <pc:sldMk cId="1689994813" sldId="257"/>
            <ac:picMk id="16" creationId="{D01160CE-E674-4E4E-887D-AC74625401B7}"/>
          </ac:picMkLst>
        </pc:picChg>
      </pc:sldChg>
      <pc:sldChg chg="addSp delSp modSp">
        <pc:chgData name="Aurélie D'ASSIGNIES" userId="c07ebc6e-4be9-4843-af61-70c805c98ed9" providerId="ADAL" clId="{067171DF-4BD3-4ECA-AB78-FCAA83EE9FCD}" dt="2018-09-27T16:53:20.909" v="1191" actId="1076"/>
        <pc:sldMkLst>
          <pc:docMk/>
          <pc:sldMk cId="1106590152" sldId="258"/>
        </pc:sldMkLst>
        <pc:spChg chg="add mod">
          <ac:chgData name="Aurélie D'ASSIGNIES" userId="c07ebc6e-4be9-4843-af61-70c805c98ed9" providerId="ADAL" clId="{067171DF-4BD3-4ECA-AB78-FCAA83EE9FCD}" dt="2018-09-27T16:46:00.660" v="933" actId="20577"/>
          <ac:spMkLst>
            <pc:docMk/>
            <pc:sldMk cId="1106590152" sldId="258"/>
            <ac:spMk id="2" creationId="{9A1044CC-645A-4A6F-923D-EF68F4E05BC0}"/>
          </ac:spMkLst>
        </pc:spChg>
        <pc:spChg chg="add mod">
          <ac:chgData name="Aurélie D'ASSIGNIES" userId="c07ebc6e-4be9-4843-af61-70c805c98ed9" providerId="ADAL" clId="{067171DF-4BD3-4ECA-AB78-FCAA83EE9FCD}" dt="2018-09-27T16:47:03.862" v="980" actId="20577"/>
          <ac:spMkLst>
            <pc:docMk/>
            <pc:sldMk cId="1106590152" sldId="258"/>
            <ac:spMk id="6" creationId="{BC3C6D4B-F5C7-463F-88ED-F154302891A7}"/>
          </ac:spMkLst>
        </pc:spChg>
        <pc:spChg chg="add del mod">
          <ac:chgData name="Aurélie D'ASSIGNIES" userId="c07ebc6e-4be9-4843-af61-70c805c98ed9" providerId="ADAL" clId="{067171DF-4BD3-4ECA-AB78-FCAA83EE9FCD}" dt="2018-09-27T16:47:22.287" v="982"/>
          <ac:spMkLst>
            <pc:docMk/>
            <pc:sldMk cId="1106590152" sldId="258"/>
            <ac:spMk id="9" creationId="{257E8B0F-2B1B-4876-A9FB-92F61BDB8E10}"/>
          </ac:spMkLst>
        </pc:spChg>
        <pc:spChg chg="add mod">
          <ac:chgData name="Aurélie D'ASSIGNIES" userId="c07ebc6e-4be9-4843-af61-70c805c98ed9" providerId="ADAL" clId="{067171DF-4BD3-4ECA-AB78-FCAA83EE9FCD}" dt="2018-09-27T16:53:20.909" v="1191" actId="1076"/>
          <ac:spMkLst>
            <pc:docMk/>
            <pc:sldMk cId="1106590152" sldId="258"/>
            <ac:spMk id="10" creationId="{239935A7-C70E-4157-A461-50F5F7F78A0E}"/>
          </ac:spMkLst>
        </pc:spChg>
        <pc:spChg chg="add mod">
          <ac:chgData name="Aurélie D'ASSIGNIES" userId="c07ebc6e-4be9-4843-af61-70c805c98ed9" providerId="ADAL" clId="{067171DF-4BD3-4ECA-AB78-FCAA83EE9FCD}" dt="2018-09-27T16:53:15.865" v="1190" actId="20577"/>
          <ac:spMkLst>
            <pc:docMk/>
            <pc:sldMk cId="1106590152" sldId="258"/>
            <ac:spMk id="11" creationId="{42F4A107-1D2A-413F-BCA8-893AF9278580}"/>
          </ac:spMkLst>
        </pc:spChg>
      </pc:sldChg>
      <pc:sldChg chg="modSp">
        <pc:chgData name="Aurélie D'ASSIGNIES" userId="c07ebc6e-4be9-4843-af61-70c805c98ed9" providerId="ADAL" clId="{067171DF-4BD3-4ECA-AB78-FCAA83EE9FCD}" dt="2018-09-27T16:56:41.975" v="1387" actId="1076"/>
        <pc:sldMkLst>
          <pc:docMk/>
          <pc:sldMk cId="1960012538" sldId="260"/>
        </pc:sldMkLst>
        <pc:spChg chg="mod">
          <ac:chgData name="Aurélie D'ASSIGNIES" userId="c07ebc6e-4be9-4843-af61-70c805c98ed9" providerId="ADAL" clId="{067171DF-4BD3-4ECA-AB78-FCAA83EE9FCD}" dt="2018-09-27T16:55:23.870" v="1273" actId="20577"/>
          <ac:spMkLst>
            <pc:docMk/>
            <pc:sldMk cId="1960012538" sldId="260"/>
            <ac:spMk id="18" creationId="{13FCD6AB-4105-4971-B824-5F681EADAC8A}"/>
          </ac:spMkLst>
        </pc:spChg>
        <pc:spChg chg="mod">
          <ac:chgData name="Aurélie D'ASSIGNIES" userId="c07ebc6e-4be9-4843-af61-70c805c98ed9" providerId="ADAL" clId="{067171DF-4BD3-4ECA-AB78-FCAA83EE9FCD}" dt="2018-09-27T16:56:41.975" v="1387" actId="1076"/>
          <ac:spMkLst>
            <pc:docMk/>
            <pc:sldMk cId="1960012538" sldId="260"/>
            <ac:spMk id="20" creationId="{D2A044B2-8125-4F20-9514-0CF53569A3C9}"/>
          </ac:spMkLst>
        </pc:spChg>
        <pc:spChg chg="mod">
          <ac:chgData name="Aurélie D'ASSIGNIES" userId="c07ebc6e-4be9-4843-af61-70c805c98ed9" providerId="ADAL" clId="{067171DF-4BD3-4ECA-AB78-FCAA83EE9FCD}" dt="2018-09-27T16:56:28.156" v="1386" actId="1076"/>
          <ac:spMkLst>
            <pc:docMk/>
            <pc:sldMk cId="1960012538" sldId="260"/>
            <ac:spMk id="33" creationId="{85635C71-8F08-416D-99EC-69BA02E3AF62}"/>
          </ac:spMkLst>
        </pc:spChg>
      </pc:sldChg>
      <pc:sldChg chg="addSp modSp">
        <pc:chgData name="Aurélie D'ASSIGNIES" userId="c07ebc6e-4be9-4843-af61-70c805c98ed9" providerId="ADAL" clId="{067171DF-4BD3-4ECA-AB78-FCAA83EE9FCD}" dt="2018-09-27T16:40:17.883" v="613" actId="14100"/>
        <pc:sldMkLst>
          <pc:docMk/>
          <pc:sldMk cId="323977452" sldId="261"/>
        </pc:sldMkLst>
        <pc:spChg chg="add mod">
          <ac:chgData name="Aurélie D'ASSIGNIES" userId="c07ebc6e-4be9-4843-af61-70c805c98ed9" providerId="ADAL" clId="{067171DF-4BD3-4ECA-AB78-FCAA83EE9FCD}" dt="2018-09-27T16:40:08.181" v="610" actId="20577"/>
          <ac:spMkLst>
            <pc:docMk/>
            <pc:sldMk cId="323977452" sldId="261"/>
            <ac:spMk id="2" creationId="{4B3FF2D9-636E-4A08-95A9-D8FCDB5DE4D4}"/>
          </ac:spMkLst>
        </pc:spChg>
        <pc:spChg chg="mod">
          <ac:chgData name="Aurélie D'ASSIGNIES" userId="c07ebc6e-4be9-4843-af61-70c805c98ed9" providerId="ADAL" clId="{067171DF-4BD3-4ECA-AB78-FCAA83EE9FCD}" dt="2018-09-27T16:40:10.621" v="611" actId="1076"/>
          <ac:spMkLst>
            <pc:docMk/>
            <pc:sldMk cId="323977452" sldId="261"/>
            <ac:spMk id="4" creationId="{FCAE6973-9195-428F-849D-81F09B390B38}"/>
          </ac:spMkLst>
        </pc:spChg>
        <pc:spChg chg="mod">
          <ac:chgData name="Aurélie D'ASSIGNIES" userId="c07ebc6e-4be9-4843-af61-70c805c98ed9" providerId="ADAL" clId="{067171DF-4BD3-4ECA-AB78-FCAA83EE9FCD}" dt="2018-09-27T16:39:44.250" v="558" actId="27636"/>
          <ac:spMkLst>
            <pc:docMk/>
            <pc:sldMk cId="323977452" sldId="261"/>
            <ac:spMk id="37" creationId="{5ADEB834-047D-4011-AC25-2035C0AC6206}"/>
          </ac:spMkLst>
        </pc:spChg>
        <pc:picChg chg="mod">
          <ac:chgData name="Aurélie D'ASSIGNIES" userId="c07ebc6e-4be9-4843-af61-70c805c98ed9" providerId="ADAL" clId="{067171DF-4BD3-4ECA-AB78-FCAA83EE9FCD}" dt="2018-09-27T16:40:12.921" v="612" actId="1076"/>
          <ac:picMkLst>
            <pc:docMk/>
            <pc:sldMk cId="323977452" sldId="261"/>
            <ac:picMk id="3" creationId="{DBCAD814-7B44-45C3-909F-E2AB48C9E7CE}"/>
          </ac:picMkLst>
        </pc:picChg>
        <pc:picChg chg="mod">
          <ac:chgData name="Aurélie D'ASSIGNIES" userId="c07ebc6e-4be9-4843-af61-70c805c98ed9" providerId="ADAL" clId="{067171DF-4BD3-4ECA-AB78-FCAA83EE9FCD}" dt="2018-09-27T16:40:17.883" v="613" actId="14100"/>
          <ac:picMkLst>
            <pc:docMk/>
            <pc:sldMk cId="323977452" sldId="261"/>
            <ac:picMk id="13" creationId="{422D779F-5C8D-41A9-8DB3-B624F8DA5E35}"/>
          </ac:picMkLst>
        </pc:picChg>
      </pc:sldChg>
      <pc:sldChg chg="addSp modSp">
        <pc:chgData name="Aurélie D'ASSIGNIES" userId="c07ebc6e-4be9-4843-af61-70c805c98ed9" providerId="ADAL" clId="{067171DF-4BD3-4ECA-AB78-FCAA83EE9FCD}" dt="2018-09-27T16:31:27.411" v="299" actId="1076"/>
        <pc:sldMkLst>
          <pc:docMk/>
          <pc:sldMk cId="1208609878" sldId="264"/>
        </pc:sldMkLst>
        <pc:spChg chg="add mod">
          <ac:chgData name="Aurélie D'ASSIGNIES" userId="c07ebc6e-4be9-4843-af61-70c805c98ed9" providerId="ADAL" clId="{067171DF-4BD3-4ECA-AB78-FCAA83EE9FCD}" dt="2018-09-27T16:31:27.411" v="299" actId="1076"/>
          <ac:spMkLst>
            <pc:docMk/>
            <pc:sldMk cId="1208609878" sldId="264"/>
            <ac:spMk id="2" creationId="{F414E0A3-DEAE-427B-8681-3E9FD4D85FFC}"/>
          </ac:spMkLst>
        </pc:spChg>
        <pc:spChg chg="mod">
          <ac:chgData name="Aurélie D'ASSIGNIES" userId="c07ebc6e-4be9-4843-af61-70c805c98ed9" providerId="ADAL" clId="{067171DF-4BD3-4ECA-AB78-FCAA83EE9FCD}" dt="2018-09-27T16:30:22.161" v="287" actId="20577"/>
          <ac:spMkLst>
            <pc:docMk/>
            <pc:sldMk cId="1208609878" sldId="264"/>
            <ac:spMk id="8" creationId="{C4C38EDA-14E8-4E72-96F2-4DAA79BCA9EA}"/>
          </ac:spMkLst>
        </pc:spChg>
        <pc:picChg chg="mod">
          <ac:chgData name="Aurélie D'ASSIGNIES" userId="c07ebc6e-4be9-4843-af61-70c805c98ed9" providerId="ADAL" clId="{067171DF-4BD3-4ECA-AB78-FCAA83EE9FCD}" dt="2018-09-27T16:16:20.605" v="37" actId="1076"/>
          <ac:picMkLst>
            <pc:docMk/>
            <pc:sldMk cId="1208609878" sldId="264"/>
            <ac:picMk id="20" creationId="{7EBF883E-41A6-4A41-A64A-392027338D49}"/>
          </ac:picMkLst>
        </pc:picChg>
      </pc:sldChg>
      <pc:sldChg chg="addSp modSp">
        <pc:chgData name="Aurélie D'ASSIGNIES" userId="c07ebc6e-4be9-4843-af61-70c805c98ed9" providerId="ADAL" clId="{067171DF-4BD3-4ECA-AB78-FCAA83EE9FCD}" dt="2018-09-27T16:53:36.615" v="1192" actId="114"/>
        <pc:sldMkLst>
          <pc:docMk/>
          <pc:sldMk cId="48027553" sldId="265"/>
        </pc:sldMkLst>
        <pc:spChg chg="add mod">
          <ac:chgData name="Aurélie D'ASSIGNIES" userId="c07ebc6e-4be9-4843-af61-70c805c98ed9" providerId="ADAL" clId="{067171DF-4BD3-4ECA-AB78-FCAA83EE9FCD}" dt="2018-09-27T16:44:19.644" v="844" actId="20577"/>
          <ac:spMkLst>
            <pc:docMk/>
            <pc:sldMk cId="48027553" sldId="265"/>
            <ac:spMk id="3" creationId="{A9FE6EC9-4661-45BB-AC8E-A4234681ABEC}"/>
          </ac:spMkLst>
        </pc:spChg>
        <pc:spChg chg="mod">
          <ac:chgData name="Aurélie D'ASSIGNIES" userId="c07ebc6e-4be9-4843-af61-70c805c98ed9" providerId="ADAL" clId="{067171DF-4BD3-4ECA-AB78-FCAA83EE9FCD}" dt="2018-09-27T16:53:36.615" v="1192" actId="114"/>
          <ac:spMkLst>
            <pc:docMk/>
            <pc:sldMk cId="48027553" sldId="265"/>
            <ac:spMk id="6" creationId="{507E8728-2A89-4A71-9878-CEEA2EB4EF56}"/>
          </ac:spMkLst>
        </pc:spChg>
      </pc:sldChg>
      <pc:sldChg chg="addSp modSp">
        <pc:chgData name="Aurélie D'ASSIGNIES" userId="c07ebc6e-4be9-4843-af61-70c805c98ed9" providerId="ADAL" clId="{067171DF-4BD3-4ECA-AB78-FCAA83EE9FCD}" dt="2018-09-27T16:42:39.067" v="783" actId="20577"/>
        <pc:sldMkLst>
          <pc:docMk/>
          <pc:sldMk cId="652201754" sldId="266"/>
        </pc:sldMkLst>
        <pc:spChg chg="mod">
          <ac:chgData name="Aurélie D'ASSIGNIES" userId="c07ebc6e-4be9-4843-af61-70c805c98ed9" providerId="ADAL" clId="{067171DF-4BD3-4ECA-AB78-FCAA83EE9FCD}" dt="2018-09-27T16:40:56.159" v="619" actId="20577"/>
          <ac:spMkLst>
            <pc:docMk/>
            <pc:sldMk cId="652201754" sldId="266"/>
            <ac:spMk id="2" creationId="{FC48ADEB-4624-4755-8A07-AF8855D228E8}"/>
          </ac:spMkLst>
        </pc:spChg>
        <pc:spChg chg="add mod">
          <ac:chgData name="Aurélie D'ASSIGNIES" userId="c07ebc6e-4be9-4843-af61-70c805c98ed9" providerId="ADAL" clId="{067171DF-4BD3-4ECA-AB78-FCAA83EE9FCD}" dt="2018-09-27T16:42:39.067" v="783" actId="20577"/>
          <ac:spMkLst>
            <pc:docMk/>
            <pc:sldMk cId="652201754" sldId="266"/>
            <ac:spMk id="3" creationId="{B4C46813-961A-45E8-86EF-BB5E80809836}"/>
          </ac:spMkLst>
        </pc:spChg>
        <pc:spChg chg="mod">
          <ac:chgData name="Aurélie D'ASSIGNIES" userId="c07ebc6e-4be9-4843-af61-70c805c98ed9" providerId="ADAL" clId="{067171DF-4BD3-4ECA-AB78-FCAA83EE9FCD}" dt="2018-09-27T16:41:42.112" v="621" actId="1076"/>
          <ac:spMkLst>
            <pc:docMk/>
            <pc:sldMk cId="652201754" sldId="266"/>
            <ac:spMk id="4" creationId="{59D07313-7A66-42A2-B34E-35F27592E8E8}"/>
          </ac:spMkLst>
        </pc:spChg>
        <pc:spChg chg="mod">
          <ac:chgData name="Aurélie D'ASSIGNIES" userId="c07ebc6e-4be9-4843-af61-70c805c98ed9" providerId="ADAL" clId="{067171DF-4BD3-4ECA-AB78-FCAA83EE9FCD}" dt="2018-09-27T16:41:35.180" v="620" actId="14100"/>
          <ac:spMkLst>
            <pc:docMk/>
            <pc:sldMk cId="652201754" sldId="266"/>
            <ac:spMk id="5" creationId="{13690B86-F6D0-4B77-A44F-6744B4E455FF}"/>
          </ac:spMkLst>
        </pc:spChg>
        <pc:spChg chg="mod">
          <ac:chgData name="Aurélie D'ASSIGNIES" userId="c07ebc6e-4be9-4843-af61-70c805c98ed9" providerId="ADAL" clId="{067171DF-4BD3-4ECA-AB78-FCAA83EE9FCD}" dt="2018-09-27T16:41:53.366" v="624" actId="1076"/>
          <ac:spMkLst>
            <pc:docMk/>
            <pc:sldMk cId="652201754" sldId="266"/>
            <ac:spMk id="7" creationId="{902E0036-2F99-434F-A5F2-DC17F456280B}"/>
          </ac:spMkLst>
        </pc:spChg>
        <pc:spChg chg="mod">
          <ac:chgData name="Aurélie D'ASSIGNIES" userId="c07ebc6e-4be9-4843-af61-70c805c98ed9" providerId="ADAL" clId="{067171DF-4BD3-4ECA-AB78-FCAA83EE9FCD}" dt="2018-09-27T16:41:47.415" v="623" actId="1076"/>
          <ac:spMkLst>
            <pc:docMk/>
            <pc:sldMk cId="652201754" sldId="266"/>
            <ac:spMk id="11" creationId="{835E1C0B-C380-4A87-894A-48FF628C7274}"/>
          </ac:spMkLst>
        </pc:spChg>
      </pc:sldChg>
      <pc:sldChg chg="addSp modSp">
        <pc:chgData name="Aurélie D'ASSIGNIES" userId="c07ebc6e-4be9-4843-af61-70c805c98ed9" providerId="ADAL" clId="{067171DF-4BD3-4ECA-AB78-FCAA83EE9FCD}" dt="2018-09-27T16:38:51.135" v="542" actId="20577"/>
        <pc:sldMkLst>
          <pc:docMk/>
          <pc:sldMk cId="1990147077" sldId="268"/>
        </pc:sldMkLst>
        <pc:spChg chg="mod">
          <ac:chgData name="Aurélie D'ASSIGNIES" userId="c07ebc6e-4be9-4843-af61-70c805c98ed9" providerId="ADAL" clId="{067171DF-4BD3-4ECA-AB78-FCAA83EE9FCD}" dt="2018-09-27T16:35:50.290" v="329" actId="1076"/>
          <ac:spMkLst>
            <pc:docMk/>
            <pc:sldMk cId="1990147077" sldId="268"/>
            <ac:spMk id="2" creationId="{BFBA5C44-159D-444A-AF84-1884FAE5359B}"/>
          </ac:spMkLst>
        </pc:spChg>
        <pc:spChg chg="add mod">
          <ac:chgData name="Aurélie D'ASSIGNIES" userId="c07ebc6e-4be9-4843-af61-70c805c98ed9" providerId="ADAL" clId="{067171DF-4BD3-4ECA-AB78-FCAA83EE9FCD}" dt="2018-09-27T16:37:14.197" v="460" actId="6549"/>
          <ac:spMkLst>
            <pc:docMk/>
            <pc:sldMk cId="1990147077" sldId="268"/>
            <ac:spMk id="3" creationId="{A29DFE02-B011-4316-A642-D5E4EA7E194B}"/>
          </ac:spMkLst>
        </pc:spChg>
        <pc:spChg chg="mod">
          <ac:chgData name="Aurélie D'ASSIGNIES" userId="c07ebc6e-4be9-4843-af61-70c805c98ed9" providerId="ADAL" clId="{067171DF-4BD3-4ECA-AB78-FCAA83EE9FCD}" dt="2018-09-27T16:38:36.660" v="533" actId="255"/>
          <ac:spMkLst>
            <pc:docMk/>
            <pc:sldMk cId="1990147077" sldId="268"/>
            <ac:spMk id="4" creationId="{4EEE1025-9BF0-4A22-B6C5-753DC39A07DF}"/>
          </ac:spMkLst>
        </pc:spChg>
        <pc:spChg chg="add mod">
          <ac:chgData name="Aurélie D'ASSIGNIES" userId="c07ebc6e-4be9-4843-af61-70c805c98ed9" providerId="ADAL" clId="{067171DF-4BD3-4ECA-AB78-FCAA83EE9FCD}" dt="2018-09-27T16:38:51.135" v="542" actId="20577"/>
          <ac:spMkLst>
            <pc:docMk/>
            <pc:sldMk cId="1990147077" sldId="268"/>
            <ac:spMk id="5" creationId="{125C152F-0842-4719-A2E3-1A8163C820C9}"/>
          </ac:spMkLst>
        </pc:spChg>
        <pc:spChg chg="mod">
          <ac:chgData name="Aurélie D'ASSIGNIES" userId="c07ebc6e-4be9-4843-af61-70c805c98ed9" providerId="ADAL" clId="{067171DF-4BD3-4ECA-AB78-FCAA83EE9FCD}" dt="2018-09-27T16:35:44.978" v="326" actId="1076"/>
          <ac:spMkLst>
            <pc:docMk/>
            <pc:sldMk cId="1990147077" sldId="268"/>
            <ac:spMk id="31" creationId="{23E13DB7-D044-4503-87E7-4B836AEE4C32}"/>
          </ac:spMkLst>
        </pc:spChg>
        <pc:spChg chg="mod">
          <ac:chgData name="Aurélie D'ASSIGNIES" userId="c07ebc6e-4be9-4843-af61-70c805c98ed9" providerId="ADAL" clId="{067171DF-4BD3-4ECA-AB78-FCAA83EE9FCD}" dt="2018-09-27T16:35:51.940" v="330" actId="1076"/>
          <ac:spMkLst>
            <pc:docMk/>
            <pc:sldMk cId="1990147077" sldId="268"/>
            <ac:spMk id="36" creationId="{310B92FA-0281-4E15-AE36-776A8341FA9E}"/>
          </ac:spMkLst>
        </pc:spChg>
        <pc:spChg chg="mod">
          <ac:chgData name="Aurélie D'ASSIGNIES" userId="c07ebc6e-4be9-4843-af61-70c805c98ed9" providerId="ADAL" clId="{067171DF-4BD3-4ECA-AB78-FCAA83EE9FCD}" dt="2018-09-27T16:35:49.770" v="328" actId="1076"/>
          <ac:spMkLst>
            <pc:docMk/>
            <pc:sldMk cId="1990147077" sldId="268"/>
            <ac:spMk id="37" creationId="{10F995E4-4458-4655-B26A-48B51C39BF8B}"/>
          </ac:spMkLst>
        </pc:spChg>
      </pc:sldChg>
      <pc:sldChg chg="addSp delSp modSp add ord addCm delCm">
        <pc:chgData name="Aurélie D'ASSIGNIES" userId="c07ebc6e-4be9-4843-af61-70c805c98ed9" providerId="ADAL" clId="{067171DF-4BD3-4ECA-AB78-FCAA83EE9FCD}" dt="2018-09-27T17:04:32.530" v="1392" actId="1076"/>
        <pc:sldMkLst>
          <pc:docMk/>
          <pc:sldMk cId="3736892457" sldId="269"/>
        </pc:sldMkLst>
        <pc:spChg chg="add mod">
          <ac:chgData name="Aurélie D'ASSIGNIES" userId="c07ebc6e-4be9-4843-af61-70c805c98ed9" providerId="ADAL" clId="{067171DF-4BD3-4ECA-AB78-FCAA83EE9FCD}" dt="2018-09-27T16:29:52.617" v="257" actId="20577"/>
          <ac:spMkLst>
            <pc:docMk/>
            <pc:sldMk cId="3736892457" sldId="269"/>
            <ac:spMk id="2" creationId="{654DE77B-EDB4-4F9D-8EDD-BC912B10EE66}"/>
          </ac:spMkLst>
        </pc:spChg>
        <pc:spChg chg="mod">
          <ac:chgData name="Aurélie D'ASSIGNIES" userId="c07ebc6e-4be9-4843-af61-70c805c98ed9" providerId="ADAL" clId="{067171DF-4BD3-4ECA-AB78-FCAA83EE9FCD}" dt="2018-09-27T17:04:32.530" v="1392" actId="1076"/>
          <ac:spMkLst>
            <pc:docMk/>
            <pc:sldMk cId="3736892457" sldId="269"/>
            <ac:spMk id="5" creationId="{C3214854-11AF-492B-8469-D13F54BB24CC}"/>
          </ac:spMkLst>
        </pc:spChg>
        <pc:spChg chg="mod">
          <ac:chgData name="Aurélie D'ASSIGNIES" userId="c07ebc6e-4be9-4843-af61-70c805c98ed9" providerId="ADAL" clId="{067171DF-4BD3-4ECA-AB78-FCAA83EE9FCD}" dt="2018-09-27T16:21:42.196" v="41" actId="20577"/>
          <ac:spMkLst>
            <pc:docMk/>
            <pc:sldMk cId="3736892457" sldId="269"/>
            <ac:spMk id="8" creationId="{C4C38EDA-14E8-4E72-96F2-4DAA79BCA9EA}"/>
          </ac:spMkLst>
        </pc:spChg>
        <pc:picChg chg="del">
          <ac:chgData name="Aurélie D'ASSIGNIES" userId="c07ebc6e-4be9-4843-af61-70c805c98ed9" providerId="ADAL" clId="{067171DF-4BD3-4ECA-AB78-FCAA83EE9FCD}" dt="2018-09-27T16:22:43.633" v="81" actId="478"/>
          <ac:picMkLst>
            <pc:docMk/>
            <pc:sldMk cId="3736892457" sldId="269"/>
            <ac:picMk id="13" creationId="{93FF5962-3084-45C7-B8DC-2871A4FFB083}"/>
          </ac:picMkLst>
        </pc:picChg>
        <pc:picChg chg="mod">
          <ac:chgData name="Aurélie D'ASSIGNIES" userId="c07ebc6e-4be9-4843-af61-70c805c98ed9" providerId="ADAL" clId="{067171DF-4BD3-4ECA-AB78-FCAA83EE9FCD}" dt="2018-09-27T16:27:27.788" v="142" actId="1076"/>
          <ac:picMkLst>
            <pc:docMk/>
            <pc:sldMk cId="3736892457" sldId="269"/>
            <ac:picMk id="23" creationId="{D6AD821D-D11B-49F9-A3F0-C1E92EB5184F}"/>
          </ac:picMkLst>
        </pc:picChg>
        <pc:picChg chg="mod">
          <ac:chgData name="Aurélie D'ASSIGNIES" userId="c07ebc6e-4be9-4843-af61-70c805c98ed9" providerId="ADAL" clId="{067171DF-4BD3-4ECA-AB78-FCAA83EE9FCD}" dt="2018-09-27T16:57:41.481" v="1390"/>
          <ac:picMkLst>
            <pc:docMk/>
            <pc:sldMk cId="3736892457" sldId="269"/>
            <ac:picMk id="24" creationId="{AB13FC7B-32D8-4844-A957-D2861C1B15DA}"/>
          </ac:picMkLst>
        </pc:picChg>
      </pc:sldChg>
    </pc:docChg>
  </pc:docChgLst>
  <pc:docChgLst>
    <pc:chgData name="Aurélie D'ASSIGNIES" userId="c07ebc6e-4be9-4843-af61-70c805c98ed9" providerId="ADAL" clId="{7064497B-178D-4797-85A7-C54351616309}"/>
    <pc:docChg chg="undo redo custSel modSld">
      <pc:chgData name="Aurélie D'ASSIGNIES" userId="c07ebc6e-4be9-4843-af61-70c805c98ed9" providerId="ADAL" clId="{7064497B-178D-4797-85A7-C54351616309}" dt="2018-09-29T17:13:37.988" v="365"/>
      <pc:docMkLst>
        <pc:docMk/>
      </pc:docMkLst>
      <pc:sldChg chg="modSp">
        <pc:chgData name="Aurélie D'ASSIGNIES" userId="c07ebc6e-4be9-4843-af61-70c805c98ed9" providerId="ADAL" clId="{7064497B-178D-4797-85A7-C54351616309}" dt="2018-09-29T17:12:49.952" v="352" actId="1076"/>
        <pc:sldMkLst>
          <pc:docMk/>
          <pc:sldMk cId="1689994813" sldId="257"/>
        </pc:sldMkLst>
        <pc:spChg chg="mod">
          <ac:chgData name="Aurélie D'ASSIGNIES" userId="c07ebc6e-4be9-4843-af61-70c805c98ed9" providerId="ADAL" clId="{7064497B-178D-4797-85A7-C54351616309}" dt="2018-09-29T17:09:34.172" v="220" actId="14100"/>
          <ac:spMkLst>
            <pc:docMk/>
            <pc:sldMk cId="1689994813" sldId="257"/>
            <ac:spMk id="8" creationId="{3B3AB1C0-2B9F-41CC-9554-CE0D0FC1FDFE}"/>
          </ac:spMkLst>
        </pc:spChg>
        <pc:spChg chg="mod">
          <ac:chgData name="Aurélie D'ASSIGNIES" userId="c07ebc6e-4be9-4843-af61-70c805c98ed9" providerId="ADAL" clId="{7064497B-178D-4797-85A7-C54351616309}" dt="2018-09-29T17:09:16.327" v="217" actId="14100"/>
          <ac:spMkLst>
            <pc:docMk/>
            <pc:sldMk cId="1689994813" sldId="257"/>
            <ac:spMk id="10" creationId="{1C97A650-DBCF-4D9A-B977-99944F812908}"/>
          </ac:spMkLst>
        </pc:spChg>
        <pc:spChg chg="mod">
          <ac:chgData name="Aurélie D'ASSIGNIES" userId="c07ebc6e-4be9-4843-af61-70c805c98ed9" providerId="ADAL" clId="{7064497B-178D-4797-85A7-C54351616309}" dt="2018-09-29T17:08:59" v="213" actId="14100"/>
          <ac:spMkLst>
            <pc:docMk/>
            <pc:sldMk cId="1689994813" sldId="257"/>
            <ac:spMk id="11" creationId="{4FB218F2-D52F-440D-AA57-8BC72441AB27}"/>
          </ac:spMkLst>
        </pc:spChg>
        <pc:spChg chg="mod">
          <ac:chgData name="Aurélie D'ASSIGNIES" userId="c07ebc6e-4be9-4843-af61-70c805c98ed9" providerId="ADAL" clId="{7064497B-178D-4797-85A7-C54351616309}" dt="2018-09-29T17:10:42.235" v="227" actId="1076"/>
          <ac:spMkLst>
            <pc:docMk/>
            <pc:sldMk cId="1689994813" sldId="257"/>
            <ac:spMk id="14" creationId="{E5A40143-C5F3-4BA5-9FF1-4AAC5474AEE1}"/>
          </ac:spMkLst>
        </pc:spChg>
        <pc:spChg chg="mod ord">
          <ac:chgData name="Aurélie D'ASSIGNIES" userId="c07ebc6e-4be9-4843-af61-70c805c98ed9" providerId="ADAL" clId="{7064497B-178D-4797-85A7-C54351616309}" dt="2018-09-29T17:12:49.952" v="352" actId="1076"/>
          <ac:spMkLst>
            <pc:docMk/>
            <pc:sldMk cId="1689994813" sldId="257"/>
            <ac:spMk id="21" creationId="{72ACE3C5-2D2D-437F-9774-DB5A812F9DDA}"/>
          </ac:spMkLst>
        </pc:spChg>
        <pc:picChg chg="mod">
          <ac:chgData name="Aurélie D'ASSIGNIES" userId="c07ebc6e-4be9-4843-af61-70c805c98ed9" providerId="ADAL" clId="{7064497B-178D-4797-85A7-C54351616309}" dt="2018-09-28T15:08:48.464" v="40"/>
          <ac:picMkLst>
            <pc:docMk/>
            <pc:sldMk cId="1689994813" sldId="257"/>
            <ac:picMk id="6" creationId="{36F74B55-D011-4769-A8FE-166E93149226}"/>
          </ac:picMkLst>
        </pc:picChg>
      </pc:sldChg>
      <pc:sldChg chg="modSp">
        <pc:chgData name="Aurélie D'ASSIGNIES" userId="c07ebc6e-4be9-4843-af61-70c805c98ed9" providerId="ADAL" clId="{7064497B-178D-4797-85A7-C54351616309}" dt="2018-09-28T15:07:56.369" v="34" actId="14100"/>
        <pc:sldMkLst>
          <pc:docMk/>
          <pc:sldMk cId="1106590152" sldId="258"/>
        </pc:sldMkLst>
        <pc:spChg chg="mod">
          <ac:chgData name="Aurélie D'ASSIGNIES" userId="c07ebc6e-4be9-4843-af61-70c805c98ed9" providerId="ADAL" clId="{7064497B-178D-4797-85A7-C54351616309}" dt="2018-09-28T15:07:56.369" v="34" actId="14100"/>
          <ac:spMkLst>
            <pc:docMk/>
            <pc:sldMk cId="1106590152" sldId="258"/>
            <ac:spMk id="14" creationId="{6C821D07-8719-4E8D-BBDE-83080CF6DC87}"/>
          </ac:spMkLst>
        </pc:spChg>
        <pc:grpChg chg="mod">
          <ac:chgData name="Aurélie D'ASSIGNIES" userId="c07ebc6e-4be9-4843-af61-70c805c98ed9" providerId="ADAL" clId="{7064497B-178D-4797-85A7-C54351616309}" dt="2018-09-28T15:07:47.248" v="33" actId="14100"/>
          <ac:grpSpMkLst>
            <pc:docMk/>
            <pc:sldMk cId="1106590152" sldId="258"/>
            <ac:grpSpMk id="12" creationId="{920C4A5E-2602-4BDD-A28F-BDAA6AB05750}"/>
          </ac:grpSpMkLst>
        </pc:grpChg>
        <pc:picChg chg="mod">
          <ac:chgData name="Aurélie D'ASSIGNIES" userId="c07ebc6e-4be9-4843-af61-70c805c98ed9" providerId="ADAL" clId="{7064497B-178D-4797-85A7-C54351616309}" dt="2018-09-28T15:03:09.338" v="1" actId="1076"/>
          <ac:picMkLst>
            <pc:docMk/>
            <pc:sldMk cId="1106590152" sldId="258"/>
            <ac:picMk id="3" creationId="{6C46DF9F-E5BF-4295-A7C0-87584C68F776}"/>
          </ac:picMkLst>
        </pc:picChg>
      </pc:sldChg>
      <pc:sldChg chg="addSp delSp modSp">
        <pc:chgData name="Aurélie D'ASSIGNIES" userId="c07ebc6e-4be9-4843-af61-70c805c98ed9" providerId="ADAL" clId="{7064497B-178D-4797-85A7-C54351616309}" dt="2018-09-29T17:03:07.432" v="164" actId="14100"/>
        <pc:sldMkLst>
          <pc:docMk/>
          <pc:sldMk cId="1960012538" sldId="260"/>
        </pc:sldMkLst>
        <pc:spChg chg="del">
          <ac:chgData name="Aurélie D'ASSIGNIES" userId="c07ebc6e-4be9-4843-af61-70c805c98ed9" providerId="ADAL" clId="{7064497B-178D-4797-85A7-C54351616309}" dt="2018-09-29T16:56:03.547" v="103" actId="478"/>
          <ac:spMkLst>
            <pc:docMk/>
            <pc:sldMk cId="1960012538" sldId="260"/>
            <ac:spMk id="3" creationId="{95208410-CEBE-4358-80DB-C220691F9EC0}"/>
          </ac:spMkLst>
        </pc:spChg>
        <pc:spChg chg="mod">
          <ac:chgData name="Aurélie D'ASSIGNIES" userId="c07ebc6e-4be9-4843-af61-70c805c98ed9" providerId="ADAL" clId="{7064497B-178D-4797-85A7-C54351616309}" dt="2018-09-29T16:59:03.350" v="135" actId="14100"/>
          <ac:spMkLst>
            <pc:docMk/>
            <pc:sldMk cId="1960012538" sldId="260"/>
            <ac:spMk id="4" creationId="{9419E000-E302-428F-B2D5-9395806CCAD3}"/>
          </ac:spMkLst>
        </pc:spChg>
        <pc:spChg chg="mod">
          <ac:chgData name="Aurélie D'ASSIGNIES" userId="c07ebc6e-4be9-4843-af61-70c805c98ed9" providerId="ADAL" clId="{7064497B-178D-4797-85A7-C54351616309}" dt="2018-09-29T17:00:01.645" v="137" actId="164"/>
          <ac:spMkLst>
            <pc:docMk/>
            <pc:sldMk cId="1960012538" sldId="260"/>
            <ac:spMk id="9" creationId="{42658BDB-F7B5-4393-A900-BCF04A5EBC61}"/>
          </ac:spMkLst>
        </pc:spChg>
        <pc:spChg chg="mod">
          <ac:chgData name="Aurélie D'ASSIGNIES" userId="c07ebc6e-4be9-4843-af61-70c805c98ed9" providerId="ADAL" clId="{7064497B-178D-4797-85A7-C54351616309}" dt="2018-09-29T17:01:01.963" v="140" actId="164"/>
          <ac:spMkLst>
            <pc:docMk/>
            <pc:sldMk cId="1960012538" sldId="260"/>
            <ac:spMk id="10" creationId="{2AA2B383-2756-4CF8-B518-0791BB017E7F}"/>
          </ac:spMkLst>
        </pc:spChg>
        <pc:spChg chg="mod">
          <ac:chgData name="Aurélie D'ASSIGNIES" userId="c07ebc6e-4be9-4843-af61-70c805c98ed9" providerId="ADAL" clId="{7064497B-178D-4797-85A7-C54351616309}" dt="2018-09-29T16:58:42.950" v="133" actId="1076"/>
          <ac:spMkLst>
            <pc:docMk/>
            <pc:sldMk cId="1960012538" sldId="260"/>
            <ac:spMk id="18" creationId="{13FCD6AB-4105-4971-B824-5F681EADAC8A}"/>
          </ac:spMkLst>
        </pc:spChg>
        <pc:spChg chg="mod">
          <ac:chgData name="Aurélie D'ASSIGNIES" userId="c07ebc6e-4be9-4843-af61-70c805c98ed9" providerId="ADAL" clId="{7064497B-178D-4797-85A7-C54351616309}" dt="2018-09-29T16:58:42.950" v="133" actId="1076"/>
          <ac:spMkLst>
            <pc:docMk/>
            <pc:sldMk cId="1960012538" sldId="260"/>
            <ac:spMk id="20" creationId="{D2A044B2-8125-4F20-9514-0CF53569A3C9}"/>
          </ac:spMkLst>
        </pc:spChg>
        <pc:spChg chg="mod">
          <ac:chgData name="Aurélie D'ASSIGNIES" userId="c07ebc6e-4be9-4843-af61-70c805c98ed9" providerId="ADAL" clId="{7064497B-178D-4797-85A7-C54351616309}" dt="2018-09-29T17:00:47.821" v="139" actId="164"/>
          <ac:spMkLst>
            <pc:docMk/>
            <pc:sldMk cId="1960012538" sldId="260"/>
            <ac:spMk id="25" creationId="{D35A624F-DD85-4AE0-97AB-884483E2F52E}"/>
          </ac:spMkLst>
        </pc:spChg>
        <pc:spChg chg="add del mod">
          <ac:chgData name="Aurélie D'ASSIGNIES" userId="c07ebc6e-4be9-4843-af61-70c805c98ed9" providerId="ADAL" clId="{7064497B-178D-4797-85A7-C54351616309}" dt="2018-09-29T16:55:45.741" v="102" actId="478"/>
          <ac:spMkLst>
            <pc:docMk/>
            <pc:sldMk cId="1960012538" sldId="260"/>
            <ac:spMk id="26" creationId="{61E54537-53DB-4AB8-A679-A940AB374C88}"/>
          </ac:spMkLst>
        </pc:spChg>
        <pc:spChg chg="mod">
          <ac:chgData name="Aurélie D'ASSIGNIES" userId="c07ebc6e-4be9-4843-af61-70c805c98ed9" providerId="ADAL" clId="{7064497B-178D-4797-85A7-C54351616309}" dt="2018-09-29T17:02:37.154" v="154" actId="1076"/>
          <ac:spMkLst>
            <pc:docMk/>
            <pc:sldMk cId="1960012538" sldId="260"/>
            <ac:spMk id="33" creationId="{85635C71-8F08-416D-99EC-69BA02E3AF62}"/>
          </ac:spMkLst>
        </pc:spChg>
        <pc:spChg chg="mod">
          <ac:chgData name="Aurélie D'ASSIGNIES" userId="c07ebc6e-4be9-4843-af61-70c805c98ed9" providerId="ADAL" clId="{7064497B-178D-4797-85A7-C54351616309}" dt="2018-09-29T17:00:30.383" v="138" actId="164"/>
          <ac:spMkLst>
            <pc:docMk/>
            <pc:sldMk cId="1960012538" sldId="260"/>
            <ac:spMk id="37" creationId="{7B32BEAA-78B0-4E10-A3C4-ACB2466468D5}"/>
          </ac:spMkLst>
        </pc:spChg>
        <pc:spChg chg="mod">
          <ac:chgData name="Aurélie D'ASSIGNIES" userId="c07ebc6e-4be9-4843-af61-70c805c98ed9" providerId="ADAL" clId="{7064497B-178D-4797-85A7-C54351616309}" dt="2018-09-29T17:02:45.695" v="157" actId="1076"/>
          <ac:spMkLst>
            <pc:docMk/>
            <pc:sldMk cId="1960012538" sldId="260"/>
            <ac:spMk id="43" creationId="{B2295C92-13B4-4904-AE13-2DB4E1197BFB}"/>
          </ac:spMkLst>
        </pc:spChg>
        <pc:grpChg chg="add mod">
          <ac:chgData name="Aurélie D'ASSIGNIES" userId="c07ebc6e-4be9-4843-af61-70c805c98ed9" providerId="ADAL" clId="{7064497B-178D-4797-85A7-C54351616309}" dt="2018-09-29T17:01:26.278" v="144" actId="1076"/>
          <ac:grpSpMkLst>
            <pc:docMk/>
            <pc:sldMk cId="1960012538" sldId="260"/>
            <ac:grpSpMk id="5" creationId="{5AAA9D2D-3F8B-4F3A-A725-B2395AD1F9A6}"/>
          </ac:grpSpMkLst>
        </pc:grpChg>
        <pc:grpChg chg="add mod">
          <ac:chgData name="Aurélie D'ASSIGNIES" userId="c07ebc6e-4be9-4843-af61-70c805c98ed9" providerId="ADAL" clId="{7064497B-178D-4797-85A7-C54351616309}" dt="2018-09-29T17:02:47.795" v="159" actId="1076"/>
          <ac:grpSpMkLst>
            <pc:docMk/>
            <pc:sldMk cId="1960012538" sldId="260"/>
            <ac:grpSpMk id="7" creationId="{DEE14F02-A32F-400B-9FE9-329F0C9B9D63}"/>
          </ac:grpSpMkLst>
        </pc:grpChg>
        <pc:grpChg chg="add mod">
          <ac:chgData name="Aurélie D'ASSIGNIES" userId="c07ebc6e-4be9-4843-af61-70c805c98ed9" providerId="ADAL" clId="{7064497B-178D-4797-85A7-C54351616309}" dt="2018-09-29T17:02:40.704" v="155" actId="1076"/>
          <ac:grpSpMkLst>
            <pc:docMk/>
            <pc:sldMk cId="1960012538" sldId="260"/>
            <ac:grpSpMk id="11" creationId="{00AB5E80-3A7F-47AF-8BEB-76655BA1FBA8}"/>
          </ac:grpSpMkLst>
        </pc:grpChg>
        <pc:grpChg chg="add mod">
          <ac:chgData name="Aurélie D'ASSIGNIES" userId="c07ebc6e-4be9-4843-af61-70c805c98ed9" providerId="ADAL" clId="{7064497B-178D-4797-85A7-C54351616309}" dt="2018-09-29T17:01:01.963" v="140" actId="164"/>
          <ac:grpSpMkLst>
            <pc:docMk/>
            <pc:sldMk cId="1960012538" sldId="260"/>
            <ac:grpSpMk id="15" creationId="{B9001E63-30FF-455D-967E-9179DD08BEA1}"/>
          </ac:grpSpMkLst>
        </pc:grpChg>
        <pc:picChg chg="del mod">
          <ac:chgData name="Aurélie D'ASSIGNIES" userId="c07ebc6e-4be9-4843-af61-70c805c98ed9" providerId="ADAL" clId="{7064497B-178D-4797-85A7-C54351616309}" dt="2018-09-29T16:57:58.441" v="125"/>
          <ac:picMkLst>
            <pc:docMk/>
            <pc:sldMk cId="1960012538" sldId="260"/>
            <ac:picMk id="6" creationId="{A529E2FE-E3C8-486B-9C2E-9A54D94889DB}"/>
          </ac:picMkLst>
        </pc:picChg>
        <pc:picChg chg="del mod">
          <ac:chgData name="Aurélie D'ASSIGNIES" userId="c07ebc6e-4be9-4843-af61-70c805c98ed9" providerId="ADAL" clId="{7064497B-178D-4797-85A7-C54351616309}" dt="2018-09-29T16:56:24.754" v="108"/>
          <ac:picMkLst>
            <pc:docMk/>
            <pc:sldMk cId="1960012538" sldId="260"/>
            <ac:picMk id="8" creationId="{9259EF6E-7611-4286-BE47-2AAF866F957D}"/>
          </ac:picMkLst>
        </pc:picChg>
        <pc:picChg chg="add mod">
          <ac:chgData name="Aurélie D'ASSIGNIES" userId="c07ebc6e-4be9-4843-af61-70c805c98ed9" providerId="ADAL" clId="{7064497B-178D-4797-85A7-C54351616309}" dt="2018-09-29T17:00:01.645" v="137" actId="164"/>
          <ac:picMkLst>
            <pc:docMk/>
            <pc:sldMk cId="1960012538" sldId="260"/>
            <ac:picMk id="28" creationId="{3972E4CA-6267-4B5D-8D93-247F4948891C}"/>
          </ac:picMkLst>
        </pc:picChg>
        <pc:picChg chg="add mod">
          <ac:chgData name="Aurélie D'ASSIGNIES" userId="c07ebc6e-4be9-4843-af61-70c805c98ed9" providerId="ADAL" clId="{7064497B-178D-4797-85A7-C54351616309}" dt="2018-09-29T17:00:30.383" v="138" actId="164"/>
          <ac:picMkLst>
            <pc:docMk/>
            <pc:sldMk cId="1960012538" sldId="260"/>
            <ac:picMk id="29" creationId="{BD5D7D44-3E68-4CAA-8C17-3DFF705BD373}"/>
          </ac:picMkLst>
        </pc:picChg>
        <pc:picChg chg="add mod">
          <ac:chgData name="Aurélie D'ASSIGNIES" userId="c07ebc6e-4be9-4843-af61-70c805c98ed9" providerId="ADAL" clId="{7064497B-178D-4797-85A7-C54351616309}" dt="2018-09-29T17:00:47.821" v="139" actId="164"/>
          <ac:picMkLst>
            <pc:docMk/>
            <pc:sldMk cId="1960012538" sldId="260"/>
            <ac:picMk id="30" creationId="{4BC7B1B5-7B13-4D23-9306-FD4A44122CAB}"/>
          </ac:picMkLst>
        </pc:picChg>
        <pc:picChg chg="del">
          <ac:chgData name="Aurélie D'ASSIGNIES" userId="c07ebc6e-4be9-4843-af61-70c805c98ed9" providerId="ADAL" clId="{7064497B-178D-4797-85A7-C54351616309}" dt="2018-09-29T16:57:46.916" v="121"/>
          <ac:picMkLst>
            <pc:docMk/>
            <pc:sldMk cId="1960012538" sldId="260"/>
            <ac:picMk id="31" creationId="{703D163C-CD32-4A54-ABD7-407784DC0148}"/>
          </ac:picMkLst>
        </pc:picChg>
        <pc:picChg chg="add mod">
          <ac:chgData name="Aurélie D'ASSIGNIES" userId="c07ebc6e-4be9-4843-af61-70c805c98ed9" providerId="ADAL" clId="{7064497B-178D-4797-85A7-C54351616309}" dt="2018-09-29T17:01:01.963" v="140" actId="164"/>
          <ac:picMkLst>
            <pc:docMk/>
            <pc:sldMk cId="1960012538" sldId="260"/>
            <ac:picMk id="32" creationId="{05DDD11B-965F-42D1-9066-B447532474AD}"/>
          </ac:picMkLst>
        </pc:picChg>
        <pc:picChg chg="del mod">
          <ac:chgData name="Aurélie D'ASSIGNIES" userId="c07ebc6e-4be9-4843-af61-70c805c98ed9" providerId="ADAL" clId="{7064497B-178D-4797-85A7-C54351616309}" dt="2018-09-29T16:57:32.374" v="117"/>
          <ac:picMkLst>
            <pc:docMk/>
            <pc:sldMk cId="1960012538" sldId="260"/>
            <ac:picMk id="35" creationId="{5B9B1527-E476-4603-A0B8-0114585297B2}"/>
          </ac:picMkLst>
        </pc:picChg>
        <pc:cxnChg chg="mod">
          <ac:chgData name="Aurélie D'ASSIGNIES" userId="c07ebc6e-4be9-4843-af61-70c805c98ed9" providerId="ADAL" clId="{7064497B-178D-4797-85A7-C54351616309}" dt="2018-09-29T17:03:01.929" v="163" actId="14100"/>
          <ac:cxnSpMkLst>
            <pc:docMk/>
            <pc:sldMk cId="1960012538" sldId="260"/>
            <ac:cxnSpMk id="12" creationId="{017C5697-3582-4B3C-A7EA-19FE70EFC412}"/>
          </ac:cxnSpMkLst>
        </pc:cxnChg>
        <pc:cxnChg chg="mod">
          <ac:chgData name="Aurélie D'ASSIGNIES" userId="c07ebc6e-4be9-4843-af61-70c805c98ed9" providerId="ADAL" clId="{7064497B-178D-4797-85A7-C54351616309}" dt="2018-09-29T16:58:42.950" v="133" actId="1076"/>
          <ac:cxnSpMkLst>
            <pc:docMk/>
            <pc:sldMk cId="1960012538" sldId="260"/>
            <ac:cxnSpMk id="13" creationId="{D68D4B22-2DFE-4879-AECB-DDB6B54D843F}"/>
          </ac:cxnSpMkLst>
        </pc:cxnChg>
        <pc:cxnChg chg="mod">
          <ac:chgData name="Aurélie D'ASSIGNIES" userId="c07ebc6e-4be9-4843-af61-70c805c98ed9" providerId="ADAL" clId="{7064497B-178D-4797-85A7-C54351616309}" dt="2018-09-29T17:03:07.432" v="164" actId="14100"/>
          <ac:cxnSpMkLst>
            <pc:docMk/>
            <pc:sldMk cId="1960012538" sldId="260"/>
            <ac:cxnSpMk id="14" creationId="{2DF356E5-F1ED-44EA-A631-428D06C064CA}"/>
          </ac:cxnSpMkLst>
        </pc:cxnChg>
        <pc:cxnChg chg="mod">
          <ac:chgData name="Aurélie D'ASSIGNIES" userId="c07ebc6e-4be9-4843-af61-70c805c98ed9" providerId="ADAL" clId="{7064497B-178D-4797-85A7-C54351616309}" dt="2018-09-29T17:02:57.197" v="162" actId="1076"/>
          <ac:cxnSpMkLst>
            <pc:docMk/>
            <pc:sldMk cId="1960012538" sldId="260"/>
            <ac:cxnSpMk id="16" creationId="{C76C3FF7-6358-4540-8C2C-873A2F55FC65}"/>
          </ac:cxnSpMkLst>
        </pc:cxnChg>
        <pc:cxnChg chg="mod">
          <ac:chgData name="Aurélie D'ASSIGNIES" userId="c07ebc6e-4be9-4843-af61-70c805c98ed9" providerId="ADAL" clId="{7064497B-178D-4797-85A7-C54351616309}" dt="2018-09-29T17:02:51.127" v="160" actId="14100"/>
          <ac:cxnSpMkLst>
            <pc:docMk/>
            <pc:sldMk cId="1960012538" sldId="260"/>
            <ac:cxnSpMk id="22" creationId="{1AF6EB89-2D81-46F4-8BC5-8A9FA94C3A69}"/>
          </ac:cxnSpMkLst>
        </pc:cxnChg>
      </pc:sldChg>
      <pc:sldChg chg="delSp modSp">
        <pc:chgData name="Aurélie D'ASSIGNIES" userId="c07ebc6e-4be9-4843-af61-70c805c98ed9" providerId="ADAL" clId="{7064497B-178D-4797-85A7-C54351616309}" dt="2018-09-29T17:06:19.601" v="200" actId="1076"/>
        <pc:sldMkLst>
          <pc:docMk/>
          <pc:sldMk cId="323977452" sldId="261"/>
        </pc:sldMkLst>
        <pc:spChg chg="mod">
          <ac:chgData name="Aurélie D'ASSIGNIES" userId="c07ebc6e-4be9-4843-af61-70c805c98ed9" providerId="ADAL" clId="{7064497B-178D-4797-85A7-C54351616309}" dt="2018-09-29T17:06:16.069" v="199" actId="1076"/>
          <ac:spMkLst>
            <pc:docMk/>
            <pc:sldMk cId="323977452" sldId="261"/>
            <ac:spMk id="4" creationId="{FCAE6973-9195-428F-849D-81F09B390B38}"/>
          </ac:spMkLst>
        </pc:spChg>
        <pc:spChg chg="mod">
          <ac:chgData name="Aurélie D'ASSIGNIES" userId="c07ebc6e-4be9-4843-af61-70c805c98ed9" providerId="ADAL" clId="{7064497B-178D-4797-85A7-C54351616309}" dt="2018-09-29T17:06:19.601" v="200" actId="1076"/>
          <ac:spMkLst>
            <pc:docMk/>
            <pc:sldMk cId="323977452" sldId="261"/>
            <ac:spMk id="37" creationId="{5ADEB834-047D-4011-AC25-2035C0AC6206}"/>
          </ac:spMkLst>
        </pc:spChg>
        <pc:picChg chg="del">
          <ac:chgData name="Aurélie D'ASSIGNIES" userId="c07ebc6e-4be9-4843-af61-70c805c98ed9" providerId="ADAL" clId="{7064497B-178D-4797-85A7-C54351616309}" dt="2018-09-28T15:03:32.224" v="3" actId="478"/>
          <ac:picMkLst>
            <pc:docMk/>
            <pc:sldMk cId="323977452" sldId="261"/>
            <ac:picMk id="8" creationId="{3D4F11CC-2F97-4723-B05C-591900DAF1BA}"/>
          </ac:picMkLst>
        </pc:picChg>
      </pc:sldChg>
      <pc:sldChg chg="modSp">
        <pc:chgData name="Aurélie D'ASSIGNIES" userId="c07ebc6e-4be9-4843-af61-70c805c98ed9" providerId="ADAL" clId="{7064497B-178D-4797-85A7-C54351616309}" dt="2018-09-29T17:13:37.988" v="365"/>
        <pc:sldMkLst>
          <pc:docMk/>
          <pc:sldMk cId="1208609878" sldId="264"/>
        </pc:sldMkLst>
        <pc:picChg chg="mod">
          <ac:chgData name="Aurélie D'ASSIGNIES" userId="c07ebc6e-4be9-4843-af61-70c805c98ed9" providerId="ADAL" clId="{7064497B-178D-4797-85A7-C54351616309}" dt="2018-09-29T17:13:37.988" v="365"/>
          <ac:picMkLst>
            <pc:docMk/>
            <pc:sldMk cId="1208609878" sldId="264"/>
            <ac:picMk id="31" creationId="{224B35E4-1F26-40D1-92BC-F308522E0C3B}"/>
          </ac:picMkLst>
        </pc:picChg>
      </pc:sldChg>
      <pc:sldChg chg="modSp">
        <pc:chgData name="Aurélie D'ASSIGNIES" userId="c07ebc6e-4be9-4843-af61-70c805c98ed9" providerId="ADAL" clId="{7064497B-178D-4797-85A7-C54351616309}" dt="2018-09-29T17:06:34.093" v="201" actId="1036"/>
        <pc:sldMkLst>
          <pc:docMk/>
          <pc:sldMk cId="48027553" sldId="265"/>
        </pc:sldMkLst>
        <pc:picChg chg="mod">
          <ac:chgData name="Aurélie D'ASSIGNIES" userId="c07ebc6e-4be9-4843-af61-70c805c98ed9" providerId="ADAL" clId="{7064497B-178D-4797-85A7-C54351616309}" dt="2018-09-29T17:06:34.093" v="201" actId="1036"/>
          <ac:picMkLst>
            <pc:docMk/>
            <pc:sldMk cId="48027553" sldId="265"/>
            <ac:picMk id="4" creationId="{131A5B29-893E-496E-9283-8D142DD38951}"/>
          </ac:picMkLst>
        </pc:picChg>
      </pc:sldChg>
      <pc:sldChg chg="modSp">
        <pc:chgData name="Aurélie D'ASSIGNIES" userId="c07ebc6e-4be9-4843-af61-70c805c98ed9" providerId="ADAL" clId="{7064497B-178D-4797-85A7-C54351616309}" dt="2018-09-29T17:05:34.980" v="194" actId="1076"/>
        <pc:sldMkLst>
          <pc:docMk/>
          <pc:sldMk cId="652201754" sldId="266"/>
        </pc:sldMkLst>
        <pc:spChg chg="mod">
          <ac:chgData name="Aurélie D'ASSIGNIES" userId="c07ebc6e-4be9-4843-af61-70c805c98ed9" providerId="ADAL" clId="{7064497B-178D-4797-85A7-C54351616309}" dt="2018-09-29T17:05:16.030" v="188" actId="1076"/>
          <ac:spMkLst>
            <pc:docMk/>
            <pc:sldMk cId="652201754" sldId="266"/>
            <ac:spMk id="12" creationId="{DB3CC00D-EC36-4033-81C5-8312123D7FBA}"/>
          </ac:spMkLst>
        </pc:spChg>
        <pc:spChg chg="mod">
          <ac:chgData name="Aurélie D'ASSIGNIES" userId="c07ebc6e-4be9-4843-af61-70c805c98ed9" providerId="ADAL" clId="{7064497B-178D-4797-85A7-C54351616309}" dt="2018-09-29T17:05:19.626" v="189" actId="1076"/>
          <ac:spMkLst>
            <pc:docMk/>
            <pc:sldMk cId="652201754" sldId="266"/>
            <ac:spMk id="32" creationId="{51017E27-D6AF-4AF0-9593-0345D0E8ED09}"/>
          </ac:spMkLst>
        </pc:spChg>
        <pc:spChg chg="mod">
          <ac:chgData name="Aurélie D'ASSIGNIES" userId="c07ebc6e-4be9-4843-af61-70c805c98ed9" providerId="ADAL" clId="{7064497B-178D-4797-85A7-C54351616309}" dt="2018-09-29T17:05:22.737" v="190" actId="1076"/>
          <ac:spMkLst>
            <pc:docMk/>
            <pc:sldMk cId="652201754" sldId="266"/>
            <ac:spMk id="33" creationId="{238ED850-945C-4FF3-B711-450EC5CD11FF}"/>
          </ac:spMkLst>
        </pc:spChg>
        <pc:picChg chg="mod">
          <ac:chgData name="Aurélie D'ASSIGNIES" userId="c07ebc6e-4be9-4843-af61-70c805c98ed9" providerId="ADAL" clId="{7064497B-178D-4797-85A7-C54351616309}" dt="2018-09-29T17:05:34.980" v="194" actId="1076"/>
          <ac:picMkLst>
            <pc:docMk/>
            <pc:sldMk cId="652201754" sldId="266"/>
            <ac:picMk id="21" creationId="{E06F84D2-DF06-423C-846B-DA9B0BDC6D1B}"/>
          </ac:picMkLst>
        </pc:picChg>
      </pc:sldChg>
    </pc:docChg>
  </pc:docChgLst>
  <pc:docChgLst>
    <pc:chgData name="Aurélie D'ASSIGNIES" userId="c07ebc6e-4be9-4843-af61-70c805c98ed9" providerId="ADAL" clId="{E5AADB95-2649-4195-9677-8C33F5AEF001}"/>
    <pc:docChg chg="undo redo custSel addSld delSld modSld">
      <pc:chgData name="Aurélie D'ASSIGNIES" userId="c07ebc6e-4be9-4843-af61-70c805c98ed9" providerId="ADAL" clId="{E5AADB95-2649-4195-9677-8C33F5AEF001}" dt="2018-09-28T07:24:17.473" v="5099" actId="1076"/>
      <pc:docMkLst>
        <pc:docMk/>
      </pc:docMkLst>
      <pc:sldChg chg="addSp delSp modSp addCm delCm">
        <pc:chgData name="Aurélie D'ASSIGNIES" userId="c07ebc6e-4be9-4843-af61-70c805c98ed9" providerId="ADAL" clId="{E5AADB95-2649-4195-9677-8C33F5AEF001}" dt="2018-09-28T07:14:13.654" v="5091" actId="1036"/>
        <pc:sldMkLst>
          <pc:docMk/>
          <pc:sldMk cId="1689994813" sldId="257"/>
        </pc:sldMkLst>
        <pc:spChg chg="add mod">
          <ac:chgData name="Aurélie D'ASSIGNIES" userId="c07ebc6e-4be9-4843-af61-70c805c98ed9" providerId="ADAL" clId="{E5AADB95-2649-4195-9677-8C33F5AEF001}" dt="2018-09-26T06:52:54.371" v="3975" actId="14100"/>
          <ac:spMkLst>
            <pc:docMk/>
            <pc:sldMk cId="1689994813" sldId="257"/>
            <ac:spMk id="2" creationId="{4535ECA3-B4B4-43D4-BB3B-1F05F48A71ED}"/>
          </ac:spMkLst>
        </pc:spChg>
        <pc:spChg chg="add del mod">
          <ac:chgData name="Aurélie D'ASSIGNIES" userId="c07ebc6e-4be9-4843-af61-70c805c98ed9" providerId="ADAL" clId="{E5AADB95-2649-4195-9677-8C33F5AEF001}" dt="2018-09-25T16:05:48.699" v="2694" actId="478"/>
          <ac:spMkLst>
            <pc:docMk/>
            <pc:sldMk cId="1689994813" sldId="257"/>
            <ac:spMk id="2" creationId="{60747410-6551-4C1B-BC2A-79D0C478CE4F}"/>
          </ac:spMkLst>
        </pc:spChg>
        <pc:spChg chg="add mod">
          <ac:chgData name="Aurélie D'ASSIGNIES" userId="c07ebc6e-4be9-4843-af61-70c805c98ed9" providerId="ADAL" clId="{E5AADB95-2649-4195-9677-8C33F5AEF001}" dt="2018-09-26T06:13:59.344" v="3918" actId="1076"/>
          <ac:spMkLst>
            <pc:docMk/>
            <pc:sldMk cId="1689994813" sldId="257"/>
            <ac:spMk id="3" creationId="{B2976F18-9D7B-41E1-B2F6-B5BB1BDF680F}"/>
          </ac:spMkLst>
        </pc:spChg>
        <pc:spChg chg="add del mod">
          <ac:chgData name="Aurélie D'ASSIGNIES" userId="c07ebc6e-4be9-4843-af61-70c805c98ed9" providerId="ADAL" clId="{E5AADB95-2649-4195-9677-8C33F5AEF001}" dt="2018-09-26T06:13:29.298" v="3909" actId="478"/>
          <ac:spMkLst>
            <pc:docMk/>
            <pc:sldMk cId="1689994813" sldId="257"/>
            <ac:spMk id="4" creationId="{345524A5-DE0B-4D7C-8DCB-AD082F93DFE7}"/>
          </ac:spMkLst>
        </pc:spChg>
        <pc:spChg chg="add mod">
          <ac:chgData name="Aurélie D'ASSIGNIES" userId="c07ebc6e-4be9-4843-af61-70c805c98ed9" providerId="ADAL" clId="{E5AADB95-2649-4195-9677-8C33F5AEF001}" dt="2018-09-26T06:50:30.194" v="3966" actId="1076"/>
          <ac:spMkLst>
            <pc:docMk/>
            <pc:sldMk cId="1689994813" sldId="257"/>
            <ac:spMk id="5" creationId="{8998E269-55F5-41F9-BECD-D42FE2ED84D4}"/>
          </ac:spMkLst>
        </pc:spChg>
        <pc:spChg chg="mod">
          <ac:chgData name="Aurélie D'ASSIGNIES" userId="c07ebc6e-4be9-4843-af61-70c805c98ed9" providerId="ADAL" clId="{E5AADB95-2649-4195-9677-8C33F5AEF001}" dt="2018-09-26T06:13:43.307" v="3913" actId="1076"/>
          <ac:spMkLst>
            <pc:docMk/>
            <pc:sldMk cId="1689994813" sldId="257"/>
            <ac:spMk id="8" creationId="{3B3AB1C0-2B9F-41CC-9554-CE0D0FC1FDFE}"/>
          </ac:spMkLst>
        </pc:spChg>
        <pc:spChg chg="add mod">
          <ac:chgData name="Aurélie D'ASSIGNIES" userId="c07ebc6e-4be9-4843-af61-70c805c98ed9" providerId="ADAL" clId="{E5AADB95-2649-4195-9677-8C33F5AEF001}" dt="2018-09-26T06:53:18.738" v="3980" actId="1076"/>
          <ac:spMkLst>
            <pc:docMk/>
            <pc:sldMk cId="1689994813" sldId="257"/>
            <ac:spMk id="10" creationId="{1C97A650-DBCF-4D9A-B977-99944F812908}"/>
          </ac:spMkLst>
        </pc:spChg>
        <pc:spChg chg="add mod">
          <ac:chgData name="Aurélie D'ASSIGNIES" userId="c07ebc6e-4be9-4843-af61-70c805c98ed9" providerId="ADAL" clId="{E5AADB95-2649-4195-9677-8C33F5AEF001}" dt="2018-09-25T13:47:56.983" v="307" actId="1582"/>
          <ac:spMkLst>
            <pc:docMk/>
            <pc:sldMk cId="1689994813" sldId="257"/>
            <ac:spMk id="11" creationId="{4FB218F2-D52F-440D-AA57-8BC72441AB27}"/>
          </ac:spMkLst>
        </pc:spChg>
        <pc:spChg chg="add del mod">
          <ac:chgData name="Aurélie D'ASSIGNIES" userId="c07ebc6e-4be9-4843-af61-70c805c98ed9" providerId="ADAL" clId="{E5AADB95-2649-4195-9677-8C33F5AEF001}" dt="2018-09-25T16:03:44.258" v="2664" actId="478"/>
          <ac:spMkLst>
            <pc:docMk/>
            <pc:sldMk cId="1689994813" sldId="257"/>
            <ac:spMk id="12" creationId="{39EFCFBB-8478-4C0E-8A26-FFE22FA3D551}"/>
          </ac:spMkLst>
        </pc:spChg>
        <pc:spChg chg="add del mod">
          <ac:chgData name="Aurélie D'ASSIGNIES" userId="c07ebc6e-4be9-4843-af61-70c805c98ed9" providerId="ADAL" clId="{E5AADB95-2649-4195-9677-8C33F5AEF001}" dt="2018-09-25T16:03:44.258" v="2664" actId="478"/>
          <ac:spMkLst>
            <pc:docMk/>
            <pc:sldMk cId="1689994813" sldId="257"/>
            <ac:spMk id="13" creationId="{C8978F5C-3DFB-4677-B428-1D080109E96F}"/>
          </ac:spMkLst>
        </pc:spChg>
        <pc:spChg chg="add mod">
          <ac:chgData name="Aurélie D'ASSIGNIES" userId="c07ebc6e-4be9-4843-af61-70c805c98ed9" providerId="ADAL" clId="{E5AADB95-2649-4195-9677-8C33F5AEF001}" dt="2018-09-26T06:52:57.818" v="3976" actId="1076"/>
          <ac:spMkLst>
            <pc:docMk/>
            <pc:sldMk cId="1689994813" sldId="257"/>
            <ac:spMk id="14" creationId="{E5A40143-C5F3-4BA5-9FF1-4AAC5474AEE1}"/>
          </ac:spMkLst>
        </pc:spChg>
        <pc:spChg chg="add mod">
          <ac:chgData name="Aurélie D'ASSIGNIES" userId="c07ebc6e-4be9-4843-af61-70c805c98ed9" providerId="ADAL" clId="{E5AADB95-2649-4195-9677-8C33F5AEF001}" dt="2018-09-25T16:27:41.091" v="3105" actId="1076"/>
          <ac:spMkLst>
            <pc:docMk/>
            <pc:sldMk cId="1689994813" sldId="257"/>
            <ac:spMk id="15" creationId="{C918FDBB-26CA-41BC-8FF6-5F02671BDCC9}"/>
          </ac:spMkLst>
        </pc:spChg>
        <pc:spChg chg="add mod">
          <ac:chgData name="Aurélie D'ASSIGNIES" userId="c07ebc6e-4be9-4843-af61-70c805c98ed9" providerId="ADAL" clId="{E5AADB95-2649-4195-9677-8C33F5AEF001}" dt="2018-09-26T06:13:39.657" v="3911" actId="1076"/>
          <ac:spMkLst>
            <pc:docMk/>
            <pc:sldMk cId="1689994813" sldId="257"/>
            <ac:spMk id="17" creationId="{306D9158-C90E-47F0-A6A9-08F42ADB595E}"/>
          </ac:spMkLst>
        </pc:spChg>
        <pc:spChg chg="add del mod">
          <ac:chgData name="Aurélie D'ASSIGNIES" userId="c07ebc6e-4be9-4843-af61-70c805c98ed9" providerId="ADAL" clId="{E5AADB95-2649-4195-9677-8C33F5AEF001}" dt="2018-09-25T16:06:23.097" v="2711" actId="478"/>
          <ac:spMkLst>
            <pc:docMk/>
            <pc:sldMk cId="1689994813" sldId="257"/>
            <ac:spMk id="17" creationId="{97D4180C-DD10-4D63-A976-77D02F11B376}"/>
          </ac:spMkLst>
        </pc:spChg>
        <pc:spChg chg="add del mod">
          <ac:chgData name="Aurélie D'ASSIGNIES" userId="c07ebc6e-4be9-4843-af61-70c805c98ed9" providerId="ADAL" clId="{E5AADB95-2649-4195-9677-8C33F5AEF001}" dt="2018-09-25T16:07:57.009" v="2756" actId="478"/>
          <ac:spMkLst>
            <pc:docMk/>
            <pc:sldMk cId="1689994813" sldId="257"/>
            <ac:spMk id="18" creationId="{79615C3A-B8A1-4502-9788-31BE25C7E2BA}"/>
          </ac:spMkLst>
        </pc:spChg>
        <pc:spChg chg="add del mod">
          <ac:chgData name="Aurélie D'ASSIGNIES" userId="c07ebc6e-4be9-4843-af61-70c805c98ed9" providerId="ADAL" clId="{E5AADB95-2649-4195-9677-8C33F5AEF001}" dt="2018-09-25T16:08:58.661" v="2776" actId="478"/>
          <ac:spMkLst>
            <pc:docMk/>
            <pc:sldMk cId="1689994813" sldId="257"/>
            <ac:spMk id="19" creationId="{DA31A6A6-C101-4354-912E-6668BC2CAC06}"/>
          </ac:spMkLst>
        </pc:spChg>
        <pc:spChg chg="add del mod">
          <ac:chgData name="Aurélie D'ASSIGNIES" userId="c07ebc6e-4be9-4843-af61-70c805c98ed9" providerId="ADAL" clId="{E5AADB95-2649-4195-9677-8C33F5AEF001}" dt="2018-09-25T14:50:17.749" v="1624" actId="478"/>
          <ac:spMkLst>
            <pc:docMk/>
            <pc:sldMk cId="1689994813" sldId="257"/>
            <ac:spMk id="20" creationId="{08EB5D0A-1F0C-4543-9A0D-229B2FBF3142}"/>
          </ac:spMkLst>
        </pc:spChg>
        <pc:spChg chg="add mod">
          <ac:chgData name="Aurélie D'ASSIGNIES" userId="c07ebc6e-4be9-4843-af61-70c805c98ed9" providerId="ADAL" clId="{E5AADB95-2649-4195-9677-8C33F5AEF001}" dt="2018-09-26T06:13:50.842" v="3915" actId="1076"/>
          <ac:spMkLst>
            <pc:docMk/>
            <pc:sldMk cId="1689994813" sldId="257"/>
            <ac:spMk id="20" creationId="{3F4F4E9C-4632-4F32-B5BC-0D28BFBD79B3}"/>
          </ac:spMkLst>
        </pc:spChg>
        <pc:spChg chg="add del mod">
          <ac:chgData name="Aurélie D'ASSIGNIES" userId="c07ebc6e-4be9-4843-af61-70c805c98ed9" providerId="ADAL" clId="{E5AADB95-2649-4195-9677-8C33F5AEF001}" dt="2018-09-25T14:50:32.148" v="1626" actId="478"/>
          <ac:spMkLst>
            <pc:docMk/>
            <pc:sldMk cId="1689994813" sldId="257"/>
            <ac:spMk id="21" creationId="{7E8D8039-E706-4724-B8C6-23DA940D59D6}"/>
          </ac:spMkLst>
        </pc:spChg>
        <pc:spChg chg="add del">
          <ac:chgData name="Aurélie D'ASSIGNIES" userId="c07ebc6e-4be9-4843-af61-70c805c98ed9" providerId="ADAL" clId="{E5AADB95-2649-4195-9677-8C33F5AEF001}" dt="2018-09-25T16:08:20.019" v="2766"/>
          <ac:spMkLst>
            <pc:docMk/>
            <pc:sldMk cId="1689994813" sldId="257"/>
            <ac:spMk id="21" creationId="{9BA2D868-E059-44E4-BC78-D9652597C9A1}"/>
          </ac:spMkLst>
        </pc:spChg>
        <pc:spChg chg="add del mod">
          <ac:chgData name="Aurélie D'ASSIGNIES" userId="c07ebc6e-4be9-4843-af61-70c805c98ed9" providerId="ADAL" clId="{E5AADB95-2649-4195-9677-8C33F5AEF001}" dt="2018-09-25T16:03:20.015" v="2661" actId="478"/>
          <ac:spMkLst>
            <pc:docMk/>
            <pc:sldMk cId="1689994813" sldId="257"/>
            <ac:spMk id="22" creationId="{F82F5EC4-9128-4D14-9349-99F7EAA9873B}"/>
          </ac:spMkLst>
        </pc:spChg>
        <pc:spChg chg="add mod">
          <ac:chgData name="Aurélie D'ASSIGNIES" userId="c07ebc6e-4be9-4843-af61-70c805c98ed9" providerId="ADAL" clId="{E5AADB95-2649-4195-9677-8C33F5AEF001}" dt="2018-09-26T06:13:47.987" v="3914" actId="1076"/>
          <ac:spMkLst>
            <pc:docMk/>
            <pc:sldMk cId="1689994813" sldId="257"/>
            <ac:spMk id="23" creationId="{7B45D54F-856A-4A33-BFF5-904E4CD1FFE0}"/>
          </ac:spMkLst>
        </pc:spChg>
        <pc:spChg chg="add mod">
          <ac:chgData name="Aurélie D'ASSIGNIES" userId="c07ebc6e-4be9-4843-af61-70c805c98ed9" providerId="ADAL" clId="{E5AADB95-2649-4195-9677-8C33F5AEF001}" dt="2018-09-26T06:13:53.151" v="3916" actId="1076"/>
          <ac:spMkLst>
            <pc:docMk/>
            <pc:sldMk cId="1689994813" sldId="257"/>
            <ac:spMk id="24" creationId="{496876AA-3D79-4311-BE53-F9BAB462C030}"/>
          </ac:spMkLst>
        </pc:spChg>
        <pc:spChg chg="add mod">
          <ac:chgData name="Aurélie D'ASSIGNIES" userId="c07ebc6e-4be9-4843-af61-70c805c98ed9" providerId="ADAL" clId="{E5AADB95-2649-4195-9677-8C33F5AEF001}" dt="2018-09-26T06:13:55.382" v="3917" actId="1076"/>
          <ac:spMkLst>
            <pc:docMk/>
            <pc:sldMk cId="1689994813" sldId="257"/>
            <ac:spMk id="25" creationId="{C0DA12BA-B478-4615-B170-D99F70D2FB1C}"/>
          </ac:spMkLst>
        </pc:spChg>
        <pc:picChg chg="add mod modCrop">
          <ac:chgData name="Aurélie D'ASSIGNIES" userId="c07ebc6e-4be9-4843-af61-70c805c98ed9" providerId="ADAL" clId="{E5AADB95-2649-4195-9677-8C33F5AEF001}" dt="2018-09-28T07:14:13.654" v="5091" actId="1036"/>
          <ac:picMkLst>
            <pc:docMk/>
            <pc:sldMk cId="1689994813" sldId="257"/>
            <ac:picMk id="6" creationId="{36F74B55-D011-4769-A8FE-166E93149226}"/>
          </ac:picMkLst>
        </pc:picChg>
        <pc:picChg chg="add del mod modCrop">
          <ac:chgData name="Aurélie D'ASSIGNIES" userId="c07ebc6e-4be9-4843-af61-70c805c98ed9" providerId="ADAL" clId="{E5AADB95-2649-4195-9677-8C33F5AEF001}" dt="2018-09-26T07:00:10.108" v="4021" actId="478"/>
          <ac:picMkLst>
            <pc:docMk/>
            <pc:sldMk cId="1689994813" sldId="257"/>
            <ac:picMk id="7" creationId="{213EE001-9CE6-4C57-8D95-F320983F6B7C}"/>
          </ac:picMkLst>
        </pc:picChg>
        <pc:picChg chg="add mod modCrop">
          <ac:chgData name="Aurélie D'ASSIGNIES" userId="c07ebc6e-4be9-4843-af61-70c805c98ed9" providerId="ADAL" clId="{E5AADB95-2649-4195-9677-8C33F5AEF001}" dt="2018-09-26T06:53:00.174" v="3977" actId="1076"/>
          <ac:picMkLst>
            <pc:docMk/>
            <pc:sldMk cId="1689994813" sldId="257"/>
            <ac:picMk id="16" creationId="{D01160CE-E674-4E4E-887D-AC74625401B7}"/>
          </ac:picMkLst>
        </pc:picChg>
      </pc:sldChg>
      <pc:sldChg chg="addSp delSp modSp add">
        <pc:chgData name="Aurélie D'ASSIGNIES" userId="c07ebc6e-4be9-4843-af61-70c805c98ed9" providerId="ADAL" clId="{E5AADB95-2649-4195-9677-8C33F5AEF001}" dt="2018-09-26T07:23:58.049" v="4528"/>
        <pc:sldMkLst>
          <pc:docMk/>
          <pc:sldMk cId="1106590152" sldId="258"/>
        </pc:sldMkLst>
        <pc:spChg chg="add del mod">
          <ac:chgData name="Aurélie D'ASSIGNIES" userId="c07ebc6e-4be9-4843-af61-70c805c98ed9" providerId="ADAL" clId="{E5AADB95-2649-4195-9677-8C33F5AEF001}" dt="2018-09-25T16:35:22.946" v="3360"/>
          <ac:spMkLst>
            <pc:docMk/>
            <pc:sldMk cId="1106590152" sldId="258"/>
            <ac:spMk id="2" creationId="{1FAECC51-D515-44AC-9176-621AD711BBE3}"/>
          </ac:spMkLst>
        </pc:spChg>
        <pc:spChg chg="del">
          <ac:chgData name="Aurélie D'ASSIGNIES" userId="c07ebc6e-4be9-4843-af61-70c805c98ed9" providerId="ADAL" clId="{E5AADB95-2649-4195-9677-8C33F5AEF001}" dt="2018-09-25T13:54:16.180" v="637" actId="478"/>
          <ac:spMkLst>
            <pc:docMk/>
            <pc:sldMk cId="1106590152" sldId="258"/>
            <ac:spMk id="2" creationId="{A3F589F6-A696-48EB-A7DC-7892B7148F9F}"/>
          </ac:spMkLst>
        </pc:spChg>
        <pc:spChg chg="del">
          <ac:chgData name="Aurélie D'ASSIGNIES" userId="c07ebc6e-4be9-4843-af61-70c805c98ed9" providerId="ADAL" clId="{E5AADB95-2649-4195-9677-8C33F5AEF001}" dt="2018-09-25T13:54:16.180" v="637" actId="478"/>
          <ac:spMkLst>
            <pc:docMk/>
            <pc:sldMk cId="1106590152" sldId="258"/>
            <ac:spMk id="3" creationId="{4CBE54E0-C80C-40CB-AE5A-9F0E0AF234BC}"/>
          </ac:spMkLst>
        </pc:spChg>
        <pc:spChg chg="add del mod">
          <ac:chgData name="Aurélie D'ASSIGNIES" userId="c07ebc6e-4be9-4843-af61-70c805c98ed9" providerId="ADAL" clId="{E5AADB95-2649-4195-9677-8C33F5AEF001}" dt="2018-09-25T16:35:48.296" v="3362" actId="478"/>
          <ac:spMkLst>
            <pc:docMk/>
            <pc:sldMk cId="1106590152" sldId="258"/>
            <ac:spMk id="3" creationId="{657FC8FB-26CC-444B-8B5B-D02B8B2C032A}"/>
          </ac:spMkLst>
        </pc:spChg>
        <pc:spChg chg="add mod">
          <ac:chgData name="Aurélie D'ASSIGNIES" userId="c07ebc6e-4be9-4843-af61-70c805c98ed9" providerId="ADAL" clId="{E5AADB95-2649-4195-9677-8C33F5AEF001}" dt="2018-09-25T14:07:10.835" v="713" actId="14100"/>
          <ac:spMkLst>
            <pc:docMk/>
            <pc:sldMk cId="1106590152" sldId="258"/>
            <ac:spMk id="4" creationId="{6A8FBC1D-E524-4433-8799-5AB41C2CE45C}"/>
          </ac:spMkLst>
        </pc:spChg>
        <pc:spChg chg="add mod">
          <ac:chgData name="Aurélie D'ASSIGNIES" userId="c07ebc6e-4be9-4843-af61-70c805c98ed9" providerId="ADAL" clId="{E5AADB95-2649-4195-9677-8C33F5AEF001}" dt="2018-09-25T16:29:03.522" v="3109" actId="20577"/>
          <ac:spMkLst>
            <pc:docMk/>
            <pc:sldMk cId="1106590152" sldId="258"/>
            <ac:spMk id="5" creationId="{7A2F2E89-1894-4BAB-B2D3-2A7928A8C323}"/>
          </ac:spMkLst>
        </pc:spChg>
        <pc:spChg chg="add del mod">
          <ac:chgData name="Aurélie D'ASSIGNIES" userId="c07ebc6e-4be9-4843-af61-70c805c98ed9" providerId="ADAL" clId="{E5AADB95-2649-4195-9677-8C33F5AEF001}" dt="2018-09-25T16:36:09.216" v="3364" actId="478"/>
          <ac:spMkLst>
            <pc:docMk/>
            <pc:sldMk cId="1106590152" sldId="258"/>
            <ac:spMk id="6" creationId="{479BEFDA-7AF2-4036-BA2D-237EFA430EF9}"/>
          </ac:spMkLst>
        </pc:spChg>
        <pc:spChg chg="add mod">
          <ac:chgData name="Aurélie D'ASSIGNIES" userId="c07ebc6e-4be9-4843-af61-70c805c98ed9" providerId="ADAL" clId="{E5AADB95-2649-4195-9677-8C33F5AEF001}" dt="2018-09-25T14:51:52.504" v="1631" actId="1582"/>
          <ac:spMkLst>
            <pc:docMk/>
            <pc:sldMk cId="1106590152" sldId="258"/>
            <ac:spMk id="8" creationId="{0F95E60A-630D-4E1B-8FCB-5C1D29B1E21C}"/>
          </ac:spMkLst>
        </pc:spChg>
        <pc:spChg chg="add del mod">
          <ac:chgData name="Aurélie D'ASSIGNIES" userId="c07ebc6e-4be9-4843-af61-70c805c98ed9" providerId="ADAL" clId="{E5AADB95-2649-4195-9677-8C33F5AEF001}" dt="2018-09-25T16:32:42.032" v="3132" actId="478"/>
          <ac:spMkLst>
            <pc:docMk/>
            <pc:sldMk cId="1106590152" sldId="258"/>
            <ac:spMk id="9" creationId="{F5AC69A4-6D13-4FFF-B6E5-156DF497573F}"/>
          </ac:spMkLst>
        </pc:spChg>
        <pc:spChg chg="add del mod">
          <ac:chgData name="Aurélie D'ASSIGNIES" userId="c07ebc6e-4be9-4843-af61-70c805c98ed9" providerId="ADAL" clId="{E5AADB95-2649-4195-9677-8C33F5AEF001}" dt="2018-09-25T16:33:03.996" v="3138"/>
          <ac:spMkLst>
            <pc:docMk/>
            <pc:sldMk cId="1106590152" sldId="258"/>
            <ac:spMk id="10" creationId="{1CAE6DDD-FDD7-4178-B908-16A215E14E06}"/>
          </ac:spMkLst>
        </pc:spChg>
        <pc:spChg chg="add del mod">
          <ac:chgData name="Aurélie D'ASSIGNIES" userId="c07ebc6e-4be9-4843-af61-70c805c98ed9" providerId="ADAL" clId="{E5AADB95-2649-4195-9677-8C33F5AEF001}" dt="2018-09-25T14:13:36.889" v="794" actId="478"/>
          <ac:spMkLst>
            <pc:docMk/>
            <pc:sldMk cId="1106590152" sldId="258"/>
            <ac:spMk id="10" creationId="{1EB7D1C9-1A6D-48D9-B06C-54BE08731A96}"/>
          </ac:spMkLst>
        </pc:spChg>
        <pc:spChg chg="add del mod">
          <ac:chgData name="Aurélie D'ASSIGNIES" userId="c07ebc6e-4be9-4843-af61-70c805c98ed9" providerId="ADAL" clId="{E5AADB95-2649-4195-9677-8C33F5AEF001}" dt="2018-09-25T16:33:03.996" v="3138"/>
          <ac:spMkLst>
            <pc:docMk/>
            <pc:sldMk cId="1106590152" sldId="258"/>
            <ac:spMk id="11" creationId="{372CC45A-5AA9-4FB3-8B53-970FD5427A82}"/>
          </ac:spMkLst>
        </pc:spChg>
        <pc:spChg chg="add del mod">
          <ac:chgData name="Aurélie D'ASSIGNIES" userId="c07ebc6e-4be9-4843-af61-70c805c98ed9" providerId="ADAL" clId="{E5AADB95-2649-4195-9677-8C33F5AEF001}" dt="2018-09-25T14:15:51.144" v="867" actId="478"/>
          <ac:spMkLst>
            <pc:docMk/>
            <pc:sldMk cId="1106590152" sldId="258"/>
            <ac:spMk id="13" creationId="{76C0D09E-9737-4BF5-97D7-73834896EB21}"/>
          </ac:spMkLst>
        </pc:spChg>
        <pc:spChg chg="add mod">
          <ac:chgData name="Aurélie D'ASSIGNIES" userId="c07ebc6e-4be9-4843-af61-70c805c98ed9" providerId="ADAL" clId="{E5AADB95-2649-4195-9677-8C33F5AEF001}" dt="2018-09-25T16:34:22.075" v="3175" actId="1076"/>
          <ac:spMkLst>
            <pc:docMk/>
            <pc:sldMk cId="1106590152" sldId="258"/>
            <ac:spMk id="13" creationId="{8F341667-2F77-4B61-8B21-5A7ED461D3DA}"/>
          </ac:spMkLst>
        </pc:spChg>
        <pc:spChg chg="add mod">
          <ac:chgData name="Aurélie D'ASSIGNIES" userId="c07ebc6e-4be9-4843-af61-70c805c98ed9" providerId="ADAL" clId="{E5AADB95-2649-4195-9677-8C33F5AEF001}" dt="2018-09-25T16:39:06.536" v="3372" actId="208"/>
          <ac:spMkLst>
            <pc:docMk/>
            <pc:sldMk cId="1106590152" sldId="258"/>
            <ac:spMk id="14" creationId="{6C821D07-8719-4E8D-BBDE-83080CF6DC87}"/>
          </ac:spMkLst>
        </pc:spChg>
        <pc:spChg chg="add mod">
          <ac:chgData name="Aurélie D'ASSIGNIES" userId="c07ebc6e-4be9-4843-af61-70c805c98ed9" providerId="ADAL" clId="{E5AADB95-2649-4195-9677-8C33F5AEF001}" dt="2018-09-25T16:49:15.694" v="3570" actId="1076"/>
          <ac:spMkLst>
            <pc:docMk/>
            <pc:sldMk cId="1106590152" sldId="258"/>
            <ac:spMk id="15" creationId="{86B2F9A0-8696-438A-860E-0E9983E20E15}"/>
          </ac:spMkLst>
        </pc:spChg>
        <pc:spChg chg="add del mod">
          <ac:chgData name="Aurélie D'ASSIGNIES" userId="c07ebc6e-4be9-4843-af61-70c805c98ed9" providerId="ADAL" clId="{E5AADB95-2649-4195-9677-8C33F5AEF001}" dt="2018-09-25T16:47:12.813" v="3521" actId="478"/>
          <ac:spMkLst>
            <pc:docMk/>
            <pc:sldMk cId="1106590152" sldId="258"/>
            <ac:spMk id="16" creationId="{C6D3A817-450B-4E72-965E-5ABB59C694D4}"/>
          </ac:spMkLst>
        </pc:spChg>
        <pc:spChg chg="add del mod">
          <ac:chgData name="Aurélie D'ASSIGNIES" userId="c07ebc6e-4be9-4843-af61-70c805c98ed9" providerId="ADAL" clId="{E5AADB95-2649-4195-9677-8C33F5AEF001}" dt="2018-09-25T16:47:14.279" v="3523" actId="478"/>
          <ac:spMkLst>
            <pc:docMk/>
            <pc:sldMk cId="1106590152" sldId="258"/>
            <ac:spMk id="17" creationId="{47FDE3CB-9206-4168-85B1-C61805555024}"/>
          </ac:spMkLst>
        </pc:spChg>
        <pc:spChg chg="add del mod">
          <ac:chgData name="Aurélie D'ASSIGNIES" userId="c07ebc6e-4be9-4843-af61-70c805c98ed9" providerId="ADAL" clId="{E5AADB95-2649-4195-9677-8C33F5AEF001}" dt="2018-09-25T16:47:15.730" v="3525" actId="478"/>
          <ac:spMkLst>
            <pc:docMk/>
            <pc:sldMk cId="1106590152" sldId="258"/>
            <ac:spMk id="18" creationId="{31F3A0E0-3ED6-444E-B150-EF93197B69F2}"/>
          </ac:spMkLst>
        </pc:spChg>
        <pc:spChg chg="add mod">
          <ac:chgData name="Aurélie D'ASSIGNIES" userId="c07ebc6e-4be9-4843-af61-70c805c98ed9" providerId="ADAL" clId="{E5AADB95-2649-4195-9677-8C33F5AEF001}" dt="2018-09-25T16:48:08.489" v="3551" actId="1076"/>
          <ac:spMkLst>
            <pc:docMk/>
            <pc:sldMk cId="1106590152" sldId="258"/>
            <ac:spMk id="19" creationId="{914D82AE-0CD6-4440-A0AB-B0864838AA9F}"/>
          </ac:spMkLst>
        </pc:spChg>
        <pc:spChg chg="add mod">
          <ac:chgData name="Aurélie D'ASSIGNIES" userId="c07ebc6e-4be9-4843-af61-70c805c98ed9" providerId="ADAL" clId="{E5AADB95-2649-4195-9677-8C33F5AEF001}" dt="2018-09-26T06:14:11.216" v="3919" actId="1076"/>
          <ac:spMkLst>
            <pc:docMk/>
            <pc:sldMk cId="1106590152" sldId="258"/>
            <ac:spMk id="20" creationId="{0B2FEAAE-A00B-44BE-9203-110BAED99632}"/>
          </ac:spMkLst>
        </pc:spChg>
        <pc:spChg chg="add mod">
          <ac:chgData name="Aurélie D'ASSIGNIES" userId="c07ebc6e-4be9-4843-af61-70c805c98ed9" providerId="ADAL" clId="{E5AADB95-2649-4195-9677-8C33F5AEF001}" dt="2018-09-25T16:48:27.958" v="3559" actId="1076"/>
          <ac:spMkLst>
            <pc:docMk/>
            <pc:sldMk cId="1106590152" sldId="258"/>
            <ac:spMk id="21" creationId="{413E14CD-4297-4E65-B924-13317DCE53FF}"/>
          </ac:spMkLst>
        </pc:spChg>
        <pc:spChg chg="add mod">
          <ac:chgData name="Aurélie D'ASSIGNIES" userId="c07ebc6e-4be9-4843-af61-70c805c98ed9" providerId="ADAL" clId="{E5AADB95-2649-4195-9677-8C33F5AEF001}" dt="2018-09-25T16:48:19.191" v="3556" actId="1076"/>
          <ac:spMkLst>
            <pc:docMk/>
            <pc:sldMk cId="1106590152" sldId="258"/>
            <ac:spMk id="22" creationId="{83BECF80-F604-480B-A7EF-F2363C61C8E8}"/>
          </ac:spMkLst>
        </pc:spChg>
        <pc:spChg chg="add mod">
          <ac:chgData name="Aurélie D'ASSIGNIES" userId="c07ebc6e-4be9-4843-af61-70c805c98ed9" providerId="ADAL" clId="{E5AADB95-2649-4195-9677-8C33F5AEF001}" dt="2018-09-25T16:47:17.789" v="3526" actId="1076"/>
          <ac:spMkLst>
            <pc:docMk/>
            <pc:sldMk cId="1106590152" sldId="258"/>
            <ac:spMk id="31" creationId="{E55CA234-B99F-462D-B3E1-06578251853C}"/>
          </ac:spMkLst>
        </pc:spChg>
        <pc:spChg chg="add mod">
          <ac:chgData name="Aurélie D'ASSIGNIES" userId="c07ebc6e-4be9-4843-af61-70c805c98ed9" providerId="ADAL" clId="{E5AADB95-2649-4195-9677-8C33F5AEF001}" dt="2018-09-25T16:47:23.265" v="3528" actId="1076"/>
          <ac:spMkLst>
            <pc:docMk/>
            <pc:sldMk cId="1106590152" sldId="258"/>
            <ac:spMk id="32" creationId="{F0EED8E9-5095-421C-96B1-C1BC2424F344}"/>
          </ac:spMkLst>
        </pc:spChg>
        <pc:spChg chg="add mod">
          <ac:chgData name="Aurélie D'ASSIGNIES" userId="c07ebc6e-4be9-4843-af61-70c805c98ed9" providerId="ADAL" clId="{E5AADB95-2649-4195-9677-8C33F5AEF001}" dt="2018-09-25T16:47:27.087" v="3530" actId="1076"/>
          <ac:spMkLst>
            <pc:docMk/>
            <pc:sldMk cId="1106590152" sldId="258"/>
            <ac:spMk id="33" creationId="{0DE12A0A-6B51-45D5-90B2-5C4DFB41599C}"/>
          </ac:spMkLst>
        </pc:spChg>
        <pc:spChg chg="add mod ord">
          <ac:chgData name="Aurélie D'ASSIGNIES" userId="c07ebc6e-4be9-4843-af61-70c805c98ed9" providerId="ADAL" clId="{E5AADB95-2649-4195-9677-8C33F5AEF001}" dt="2018-09-25T16:49:25.366" v="3578" actId="1037"/>
          <ac:spMkLst>
            <pc:docMk/>
            <pc:sldMk cId="1106590152" sldId="258"/>
            <ac:spMk id="34" creationId="{6C55E92A-D122-465E-AADE-B40D53BAEBAE}"/>
          </ac:spMkLst>
        </pc:spChg>
        <pc:spChg chg="add mod ord">
          <ac:chgData name="Aurélie D'ASSIGNIES" userId="c07ebc6e-4be9-4843-af61-70c805c98ed9" providerId="ADAL" clId="{E5AADB95-2649-4195-9677-8C33F5AEF001}" dt="2018-09-25T16:49:43.103" v="3587" actId="1036"/>
          <ac:spMkLst>
            <pc:docMk/>
            <pc:sldMk cId="1106590152" sldId="258"/>
            <ac:spMk id="35" creationId="{1B3E4279-FF96-4B4E-BC1E-56A1887AADA7}"/>
          </ac:spMkLst>
        </pc:spChg>
        <pc:spChg chg="add mod ord">
          <ac:chgData name="Aurélie D'ASSIGNIES" userId="c07ebc6e-4be9-4843-af61-70c805c98ed9" providerId="ADAL" clId="{E5AADB95-2649-4195-9677-8C33F5AEF001}" dt="2018-09-25T16:49:51.668" v="3592" actId="1035"/>
          <ac:spMkLst>
            <pc:docMk/>
            <pc:sldMk cId="1106590152" sldId="258"/>
            <ac:spMk id="36" creationId="{33D7EAC9-C82C-4FB5-BEEA-B13925EA2B23}"/>
          </ac:spMkLst>
        </pc:spChg>
        <pc:spChg chg="add mod ord">
          <ac:chgData name="Aurélie D'ASSIGNIES" userId="c07ebc6e-4be9-4843-af61-70c805c98ed9" providerId="ADAL" clId="{E5AADB95-2649-4195-9677-8C33F5AEF001}" dt="2018-09-25T16:50:00.404" v="3597" actId="1038"/>
          <ac:spMkLst>
            <pc:docMk/>
            <pc:sldMk cId="1106590152" sldId="258"/>
            <ac:spMk id="37" creationId="{EF36C7C2-2DEE-4AE7-9623-F0959618AF12}"/>
          </ac:spMkLst>
        </pc:spChg>
        <pc:picChg chg="add mod modCrop">
          <ac:chgData name="Aurélie D'ASSIGNIES" userId="c07ebc6e-4be9-4843-af61-70c805c98ed9" providerId="ADAL" clId="{E5AADB95-2649-4195-9677-8C33F5AEF001}" dt="2018-09-26T06:57:39.692" v="4020"/>
          <ac:picMkLst>
            <pc:docMk/>
            <pc:sldMk cId="1106590152" sldId="258"/>
            <ac:picMk id="3" creationId="{6C46DF9F-E5BF-4295-A7C0-87584C68F776}"/>
          </ac:picMkLst>
        </pc:picChg>
        <pc:picChg chg="add mod modCrop">
          <ac:chgData name="Aurélie D'ASSIGNIES" userId="c07ebc6e-4be9-4843-af61-70c805c98ed9" providerId="ADAL" clId="{E5AADB95-2649-4195-9677-8C33F5AEF001}" dt="2018-09-26T07:23:58.049" v="4528"/>
          <ac:picMkLst>
            <pc:docMk/>
            <pc:sldMk cId="1106590152" sldId="258"/>
            <ac:picMk id="7" creationId="{8184334C-A56A-4C53-B48F-358E311DE66E}"/>
          </ac:picMkLst>
        </pc:picChg>
        <pc:picChg chg="add del mod">
          <ac:chgData name="Aurélie D'ASSIGNIES" userId="c07ebc6e-4be9-4843-af61-70c805c98ed9" providerId="ADAL" clId="{E5AADB95-2649-4195-9677-8C33F5AEF001}" dt="2018-09-25T14:13:43.488" v="796" actId="478"/>
          <ac:picMkLst>
            <pc:docMk/>
            <pc:sldMk cId="1106590152" sldId="258"/>
            <ac:picMk id="12" creationId="{B55CEA7D-2865-4CA9-B37B-F2D90A15FED4}"/>
          </ac:picMkLst>
        </pc:picChg>
        <pc:picChg chg="add del mod modCrop">
          <ac:chgData name="Aurélie D'ASSIGNIES" userId="c07ebc6e-4be9-4843-af61-70c805c98ed9" providerId="ADAL" clId="{E5AADB95-2649-4195-9677-8C33F5AEF001}" dt="2018-09-25T14:43:30.620" v="1521"/>
          <ac:picMkLst>
            <pc:docMk/>
            <pc:sldMk cId="1106590152" sldId="258"/>
            <ac:picMk id="15" creationId="{FF2AE780-F7BD-4950-A1E1-61CE339BC069}"/>
          </ac:picMkLst>
        </pc:picChg>
        <pc:picChg chg="add mod ord modCrop">
          <ac:chgData name="Aurélie D'ASSIGNIES" userId="c07ebc6e-4be9-4843-af61-70c805c98ed9" providerId="ADAL" clId="{E5AADB95-2649-4195-9677-8C33F5AEF001}" dt="2018-09-25T17:05:50.756" v="3895"/>
          <ac:picMkLst>
            <pc:docMk/>
            <pc:sldMk cId="1106590152" sldId="258"/>
            <ac:picMk id="24" creationId="{AA33B72F-B9BA-4F8A-8E50-FCD2CE7E0B14}"/>
          </ac:picMkLst>
        </pc:picChg>
        <pc:picChg chg="add mod ord modCrop">
          <ac:chgData name="Aurélie D'ASSIGNIES" userId="c07ebc6e-4be9-4843-af61-70c805c98ed9" providerId="ADAL" clId="{E5AADB95-2649-4195-9677-8C33F5AEF001}" dt="2018-09-25T17:05:50.756" v="3895"/>
          <ac:picMkLst>
            <pc:docMk/>
            <pc:sldMk cId="1106590152" sldId="258"/>
            <ac:picMk id="26" creationId="{8929B991-5C6F-43C5-824D-8EF82769B6AD}"/>
          </ac:picMkLst>
        </pc:picChg>
        <pc:picChg chg="add mod ord modCrop">
          <ac:chgData name="Aurélie D'ASSIGNIES" userId="c07ebc6e-4be9-4843-af61-70c805c98ed9" providerId="ADAL" clId="{E5AADB95-2649-4195-9677-8C33F5AEF001}" dt="2018-09-25T17:05:50.756" v="3895"/>
          <ac:picMkLst>
            <pc:docMk/>
            <pc:sldMk cId="1106590152" sldId="258"/>
            <ac:picMk id="28" creationId="{B51FBAEE-1F60-441C-9C4A-8AFB09302A2F}"/>
          </ac:picMkLst>
        </pc:picChg>
        <pc:picChg chg="add del mod ord modCrop">
          <ac:chgData name="Aurélie D'ASSIGNIES" userId="c07ebc6e-4be9-4843-af61-70c805c98ed9" providerId="ADAL" clId="{E5AADB95-2649-4195-9677-8C33F5AEF001}" dt="2018-09-26T06:57:28.133" v="4015" actId="478"/>
          <ac:picMkLst>
            <pc:docMk/>
            <pc:sldMk cId="1106590152" sldId="258"/>
            <ac:picMk id="30" creationId="{636C1502-FA40-448F-BAC3-529BE9BCE1DD}"/>
          </ac:picMkLst>
        </pc:picChg>
        <pc:cxnChg chg="add del mod">
          <ac:chgData name="Aurélie D'ASSIGNIES" userId="c07ebc6e-4be9-4843-af61-70c805c98ed9" providerId="ADAL" clId="{E5AADB95-2649-4195-9677-8C33F5AEF001}" dt="2018-09-25T16:33:03.996" v="3138"/>
          <ac:cxnSpMkLst>
            <pc:docMk/>
            <pc:sldMk cId="1106590152" sldId="258"/>
            <ac:cxnSpMk id="12" creationId="{377BF98B-8025-4120-8E8C-34A8F13CD8E8}"/>
          </ac:cxnSpMkLst>
        </pc:cxnChg>
      </pc:sldChg>
      <pc:sldChg chg="addSp delSp modSp add">
        <pc:chgData name="Aurélie D'ASSIGNIES" userId="c07ebc6e-4be9-4843-af61-70c805c98ed9" providerId="ADAL" clId="{E5AADB95-2649-4195-9677-8C33F5AEF001}" dt="2018-09-26T08:58:28.621" v="4651" actId="14100"/>
        <pc:sldMkLst>
          <pc:docMk/>
          <pc:sldMk cId="1960012538" sldId="260"/>
        </pc:sldMkLst>
        <pc:spChg chg="mod">
          <ac:chgData name="Aurélie D'ASSIGNIES" userId="c07ebc6e-4be9-4843-af61-70c805c98ed9" providerId="ADAL" clId="{E5AADB95-2649-4195-9677-8C33F5AEF001}" dt="2018-09-25T14:25:33.489" v="1107" actId="20577"/>
          <ac:spMkLst>
            <pc:docMk/>
            <pc:sldMk cId="1960012538" sldId="260"/>
            <ac:spMk id="2" creationId="{C7BED197-64DF-4581-A211-9085C01E8501}"/>
          </ac:spMkLst>
        </pc:spChg>
        <pc:spChg chg="add del mod">
          <ac:chgData name="Aurélie D'ASSIGNIES" userId="c07ebc6e-4be9-4843-af61-70c805c98ed9" providerId="ADAL" clId="{E5AADB95-2649-4195-9677-8C33F5AEF001}" dt="2018-09-25T14:43:19.669" v="1518"/>
          <ac:spMkLst>
            <pc:docMk/>
            <pc:sldMk cId="1960012538" sldId="260"/>
            <ac:spMk id="3" creationId="{95208410-CEBE-4358-80DB-C220691F9EC0}"/>
          </ac:spMkLst>
        </pc:spChg>
        <pc:spChg chg="add mod ord">
          <ac:chgData name="Aurélie D'ASSIGNIES" userId="c07ebc6e-4be9-4843-af61-70c805c98ed9" providerId="ADAL" clId="{E5AADB95-2649-4195-9677-8C33F5AEF001}" dt="2018-09-25T14:20:15.464" v="988" actId="693"/>
          <ac:spMkLst>
            <pc:docMk/>
            <pc:sldMk cId="1960012538" sldId="260"/>
            <ac:spMk id="4" creationId="{9419E000-E302-428F-B2D5-9395806CCAD3}"/>
          </ac:spMkLst>
        </pc:spChg>
        <pc:spChg chg="add mod">
          <ac:chgData name="Aurélie D'ASSIGNIES" userId="c07ebc6e-4be9-4843-af61-70c805c98ed9" providerId="ADAL" clId="{E5AADB95-2649-4195-9677-8C33F5AEF001}" dt="2018-09-25T14:27:45.809" v="1138" actId="1076"/>
          <ac:spMkLst>
            <pc:docMk/>
            <pc:sldMk cId="1960012538" sldId="260"/>
            <ac:spMk id="9" creationId="{42658BDB-F7B5-4393-A900-BCF04A5EBC61}"/>
          </ac:spMkLst>
        </pc:spChg>
        <pc:spChg chg="add mod">
          <ac:chgData name="Aurélie D'ASSIGNIES" userId="c07ebc6e-4be9-4843-af61-70c805c98ed9" providerId="ADAL" clId="{E5AADB95-2649-4195-9677-8C33F5AEF001}" dt="2018-09-25T14:40:26.123" v="1498" actId="1076"/>
          <ac:spMkLst>
            <pc:docMk/>
            <pc:sldMk cId="1960012538" sldId="260"/>
            <ac:spMk id="10" creationId="{2AA2B383-2756-4CF8-B518-0791BB017E7F}"/>
          </ac:spMkLst>
        </pc:spChg>
        <pc:spChg chg="add mod">
          <ac:chgData name="Aurélie D'ASSIGNIES" userId="c07ebc6e-4be9-4843-af61-70c805c98ed9" providerId="ADAL" clId="{E5AADB95-2649-4195-9677-8C33F5AEF001}" dt="2018-09-26T06:14:55.769" v="3940" actId="1076"/>
          <ac:spMkLst>
            <pc:docMk/>
            <pc:sldMk cId="1960012538" sldId="260"/>
            <ac:spMk id="18" creationId="{13FCD6AB-4105-4971-B824-5F681EADAC8A}"/>
          </ac:spMkLst>
        </pc:spChg>
        <pc:spChg chg="add del mod">
          <ac:chgData name="Aurélie D'ASSIGNIES" userId="c07ebc6e-4be9-4843-af61-70c805c98ed9" providerId="ADAL" clId="{E5AADB95-2649-4195-9677-8C33F5AEF001}" dt="2018-09-25T14:37:42.994" v="1343"/>
          <ac:spMkLst>
            <pc:docMk/>
            <pc:sldMk cId="1960012538" sldId="260"/>
            <ac:spMk id="19" creationId="{FBC4C8CD-4A09-475B-81D8-4E8B279A854F}"/>
          </ac:spMkLst>
        </pc:spChg>
        <pc:spChg chg="add mod">
          <ac:chgData name="Aurélie D'ASSIGNIES" userId="c07ebc6e-4be9-4843-af61-70c805c98ed9" providerId="ADAL" clId="{E5AADB95-2649-4195-9677-8C33F5AEF001}" dt="2018-09-26T06:56:49.320" v="4010" actId="20577"/>
          <ac:spMkLst>
            <pc:docMk/>
            <pc:sldMk cId="1960012538" sldId="260"/>
            <ac:spMk id="20" creationId="{D2A044B2-8125-4F20-9514-0CF53569A3C9}"/>
          </ac:spMkLst>
        </pc:spChg>
        <pc:spChg chg="add del mod">
          <ac:chgData name="Aurélie D'ASSIGNIES" userId="c07ebc6e-4be9-4843-af61-70c805c98ed9" providerId="ADAL" clId="{E5AADB95-2649-4195-9677-8C33F5AEF001}" dt="2018-09-25T14:37:51.730" v="1346"/>
          <ac:spMkLst>
            <pc:docMk/>
            <pc:sldMk cId="1960012538" sldId="260"/>
            <ac:spMk id="21" creationId="{20726041-589B-4220-B9CD-9D50918B32E8}"/>
          </ac:spMkLst>
        </pc:spChg>
        <pc:spChg chg="add del mod">
          <ac:chgData name="Aurélie D'ASSIGNIES" userId="c07ebc6e-4be9-4843-af61-70c805c98ed9" providerId="ADAL" clId="{E5AADB95-2649-4195-9677-8C33F5AEF001}" dt="2018-09-25T14:42:41.610" v="1511"/>
          <ac:spMkLst>
            <pc:docMk/>
            <pc:sldMk cId="1960012538" sldId="260"/>
            <ac:spMk id="24" creationId="{1080A397-71B1-4B1E-96E8-A3F32D712AFB}"/>
          </ac:spMkLst>
        </pc:spChg>
        <pc:spChg chg="add mod">
          <ac:chgData name="Aurélie D'ASSIGNIES" userId="c07ebc6e-4be9-4843-af61-70c805c98ed9" providerId="ADAL" clId="{E5AADB95-2649-4195-9677-8C33F5AEF001}" dt="2018-09-25T14:43:58.138" v="1526" actId="1076"/>
          <ac:spMkLst>
            <pc:docMk/>
            <pc:sldMk cId="1960012538" sldId="260"/>
            <ac:spMk id="25" creationId="{D35A624F-DD85-4AE0-97AB-884483E2F52E}"/>
          </ac:spMkLst>
        </pc:spChg>
        <pc:spChg chg="add mod">
          <ac:chgData name="Aurélie D'ASSIGNIES" userId="c07ebc6e-4be9-4843-af61-70c805c98ed9" providerId="ADAL" clId="{E5AADB95-2649-4195-9677-8C33F5AEF001}" dt="2018-09-26T06:15:05.706" v="3944" actId="1076"/>
          <ac:spMkLst>
            <pc:docMk/>
            <pc:sldMk cId="1960012538" sldId="260"/>
            <ac:spMk id="33" creationId="{85635C71-8F08-416D-99EC-69BA02E3AF62}"/>
          </ac:spMkLst>
        </pc:spChg>
        <pc:picChg chg="add mod modCrop">
          <ac:chgData name="Aurélie D'ASSIGNIES" userId="c07ebc6e-4be9-4843-af61-70c805c98ed9" providerId="ADAL" clId="{E5AADB95-2649-4195-9677-8C33F5AEF001}" dt="2018-09-25T14:40:26.123" v="1498" actId="1076"/>
          <ac:picMkLst>
            <pc:docMk/>
            <pc:sldMk cId="1960012538" sldId="260"/>
            <ac:picMk id="6" creationId="{A529E2FE-E3C8-486B-9C2E-9A54D94889DB}"/>
          </ac:picMkLst>
        </pc:picChg>
        <pc:picChg chg="add mod modCrop">
          <ac:chgData name="Aurélie D'ASSIGNIES" userId="c07ebc6e-4be9-4843-af61-70c805c98ed9" providerId="ADAL" clId="{E5AADB95-2649-4195-9677-8C33F5AEF001}" dt="2018-09-25T14:37:07.675" v="1334"/>
          <ac:picMkLst>
            <pc:docMk/>
            <pc:sldMk cId="1960012538" sldId="260"/>
            <ac:picMk id="8" creationId="{9259EF6E-7611-4286-BE47-2AAF866F957D}"/>
          </ac:picMkLst>
        </pc:picChg>
        <pc:picChg chg="add del mod">
          <ac:chgData name="Aurélie D'ASSIGNIES" userId="c07ebc6e-4be9-4843-af61-70c805c98ed9" providerId="ADAL" clId="{E5AADB95-2649-4195-9677-8C33F5AEF001}" dt="2018-09-25T14:43:15.691" v="1516"/>
          <ac:picMkLst>
            <pc:docMk/>
            <pc:sldMk cId="1960012538" sldId="260"/>
            <ac:picMk id="28" creationId="{C47F11F9-E9FD-4714-8BD1-423EA722DADF}"/>
          </ac:picMkLst>
        </pc:picChg>
        <pc:picChg chg="add del mod">
          <ac:chgData name="Aurélie D'ASSIGNIES" userId="c07ebc6e-4be9-4843-af61-70c805c98ed9" providerId="ADAL" clId="{E5AADB95-2649-4195-9677-8C33F5AEF001}" dt="2018-09-25T14:43:19.669" v="1518"/>
          <ac:picMkLst>
            <pc:docMk/>
            <pc:sldMk cId="1960012538" sldId="260"/>
            <ac:picMk id="30" creationId="{FEEED320-23F7-463A-85F2-B36EF2693581}"/>
          </ac:picMkLst>
        </pc:picChg>
        <pc:picChg chg="add mod">
          <ac:chgData name="Aurélie D'ASSIGNIES" userId="c07ebc6e-4be9-4843-af61-70c805c98ed9" providerId="ADAL" clId="{E5AADB95-2649-4195-9677-8C33F5AEF001}" dt="2018-09-25T14:43:58.138" v="1526" actId="1076"/>
          <ac:picMkLst>
            <pc:docMk/>
            <pc:sldMk cId="1960012538" sldId="260"/>
            <ac:picMk id="31" creationId="{703D163C-CD32-4A54-ABD7-407784DC0148}"/>
          </ac:picMkLst>
        </pc:picChg>
        <pc:cxnChg chg="add mod">
          <ac:chgData name="Aurélie D'ASSIGNIES" userId="c07ebc6e-4be9-4843-af61-70c805c98ed9" providerId="ADAL" clId="{E5AADB95-2649-4195-9677-8C33F5AEF001}" dt="2018-09-25T14:28:34.543" v="1146" actId="693"/>
          <ac:cxnSpMkLst>
            <pc:docMk/>
            <pc:sldMk cId="1960012538" sldId="260"/>
            <ac:cxnSpMk id="12" creationId="{017C5697-3582-4B3C-A7EA-19FE70EFC412}"/>
          </ac:cxnSpMkLst>
        </pc:cxnChg>
        <pc:cxnChg chg="add mod">
          <ac:chgData name="Aurélie D'ASSIGNIES" userId="c07ebc6e-4be9-4843-af61-70c805c98ed9" providerId="ADAL" clId="{E5AADB95-2649-4195-9677-8C33F5AEF001}" dt="2018-09-25T14:40:25.421" v="1497" actId="1076"/>
          <ac:cxnSpMkLst>
            <pc:docMk/>
            <pc:sldMk cId="1960012538" sldId="260"/>
            <ac:cxnSpMk id="13" creationId="{D68D4B22-2DFE-4879-AECB-DDB6B54D843F}"/>
          </ac:cxnSpMkLst>
        </pc:cxnChg>
        <pc:cxnChg chg="add mod">
          <ac:chgData name="Aurélie D'ASSIGNIES" userId="c07ebc6e-4be9-4843-af61-70c805c98ed9" providerId="ADAL" clId="{E5AADB95-2649-4195-9677-8C33F5AEF001}" dt="2018-09-25T14:29:11.152" v="1151" actId="14100"/>
          <ac:cxnSpMkLst>
            <pc:docMk/>
            <pc:sldMk cId="1960012538" sldId="260"/>
            <ac:cxnSpMk id="14" creationId="{2DF356E5-F1ED-44EA-A631-428D06C064CA}"/>
          </ac:cxnSpMkLst>
        </pc:cxnChg>
        <pc:cxnChg chg="add mod">
          <ac:chgData name="Aurélie D'ASSIGNIES" userId="c07ebc6e-4be9-4843-af61-70c805c98ed9" providerId="ADAL" clId="{E5AADB95-2649-4195-9677-8C33F5AEF001}" dt="2018-09-25T14:42:30.752" v="1508" actId="1076"/>
          <ac:cxnSpMkLst>
            <pc:docMk/>
            <pc:sldMk cId="1960012538" sldId="260"/>
            <ac:cxnSpMk id="16" creationId="{C76C3FF7-6358-4540-8C2C-873A2F55FC65}"/>
          </ac:cxnSpMkLst>
        </pc:cxnChg>
        <pc:cxnChg chg="add mod">
          <ac:chgData name="Aurélie D'ASSIGNIES" userId="c07ebc6e-4be9-4843-af61-70c805c98ed9" providerId="ADAL" clId="{E5AADB95-2649-4195-9677-8C33F5AEF001}" dt="2018-09-26T08:58:28.621" v="4651" actId="14100"/>
          <ac:cxnSpMkLst>
            <pc:docMk/>
            <pc:sldMk cId="1960012538" sldId="260"/>
            <ac:cxnSpMk id="22" creationId="{1AF6EB89-2D81-46F4-8BC5-8A9FA94C3A69}"/>
          </ac:cxnSpMkLst>
        </pc:cxnChg>
      </pc:sldChg>
      <pc:sldChg chg="addSp delSp modSp add">
        <pc:chgData name="Aurélie D'ASSIGNIES" userId="c07ebc6e-4be9-4843-af61-70c805c98ed9" providerId="ADAL" clId="{E5AADB95-2649-4195-9677-8C33F5AEF001}" dt="2018-09-26T09:24:11.527" v="5027" actId="14100"/>
        <pc:sldMkLst>
          <pc:docMk/>
          <pc:sldMk cId="323977452" sldId="261"/>
        </pc:sldMkLst>
        <pc:spChg chg="del">
          <ac:chgData name="Aurélie D'ASSIGNIES" userId="c07ebc6e-4be9-4843-af61-70c805c98ed9" providerId="ADAL" clId="{E5AADB95-2649-4195-9677-8C33F5AEF001}" dt="2018-09-25T14:46:19.381" v="1581" actId="478"/>
          <ac:spMkLst>
            <pc:docMk/>
            <pc:sldMk cId="323977452" sldId="261"/>
            <ac:spMk id="2" creationId="{F14283D3-25E3-4237-916D-666E659C8DD9}"/>
          </ac:spMkLst>
        </pc:spChg>
        <pc:spChg chg="del">
          <ac:chgData name="Aurélie D'ASSIGNIES" userId="c07ebc6e-4be9-4843-af61-70c805c98ed9" providerId="ADAL" clId="{E5AADB95-2649-4195-9677-8C33F5AEF001}" dt="2018-09-25T14:46:19.381" v="1581" actId="478"/>
          <ac:spMkLst>
            <pc:docMk/>
            <pc:sldMk cId="323977452" sldId="261"/>
            <ac:spMk id="3" creationId="{7E7A8486-ED70-4541-84C2-DA96A31F8C36}"/>
          </ac:spMkLst>
        </pc:spChg>
        <pc:spChg chg="add mod">
          <ac:chgData name="Aurélie D'ASSIGNIES" userId="c07ebc6e-4be9-4843-af61-70c805c98ed9" providerId="ADAL" clId="{E5AADB95-2649-4195-9677-8C33F5AEF001}" dt="2018-09-26T06:15:27.281" v="3952" actId="1076"/>
          <ac:spMkLst>
            <pc:docMk/>
            <pc:sldMk cId="323977452" sldId="261"/>
            <ac:spMk id="4" creationId="{FCAE6973-9195-428F-849D-81F09B390B38}"/>
          </ac:spMkLst>
        </pc:spChg>
        <pc:spChg chg="add mod">
          <ac:chgData name="Aurélie D'ASSIGNIES" userId="c07ebc6e-4be9-4843-af61-70c805c98ed9" providerId="ADAL" clId="{E5AADB95-2649-4195-9677-8C33F5AEF001}" dt="2018-09-25T15:07:52.659" v="1792" actId="1076"/>
          <ac:spMkLst>
            <pc:docMk/>
            <pc:sldMk cId="323977452" sldId="261"/>
            <ac:spMk id="5" creationId="{3A666800-FC4F-46CA-BEA8-994F88E91CFB}"/>
          </ac:spMkLst>
        </pc:spChg>
        <pc:spChg chg="add mod ord">
          <ac:chgData name="Aurélie D'ASSIGNIES" userId="c07ebc6e-4be9-4843-af61-70c805c98ed9" providerId="ADAL" clId="{E5AADB95-2649-4195-9677-8C33F5AEF001}" dt="2018-09-26T07:23:29.236" v="4525" actId="1076"/>
          <ac:spMkLst>
            <pc:docMk/>
            <pc:sldMk cId="323977452" sldId="261"/>
            <ac:spMk id="6" creationId="{B9046F13-827B-4F0E-AC83-DE79CD0527B5}"/>
          </ac:spMkLst>
        </pc:spChg>
        <pc:spChg chg="add">
          <ac:chgData name="Aurélie D'ASSIGNIES" userId="c07ebc6e-4be9-4843-af61-70c805c98ed9" providerId="ADAL" clId="{E5AADB95-2649-4195-9677-8C33F5AEF001}" dt="2018-09-26T07:23:26.179" v="4523"/>
          <ac:spMkLst>
            <pc:docMk/>
            <pc:sldMk cId="323977452" sldId="261"/>
            <ac:spMk id="9" creationId="{F357DBFC-3BB1-47CA-9498-B88009633545}"/>
          </ac:spMkLst>
        </pc:spChg>
        <pc:spChg chg="add del mod">
          <ac:chgData name="Aurélie D'ASSIGNIES" userId="c07ebc6e-4be9-4843-af61-70c805c98ed9" providerId="ADAL" clId="{E5AADB95-2649-4195-9677-8C33F5AEF001}" dt="2018-09-25T17:02:54.226" v="3870" actId="478"/>
          <ac:spMkLst>
            <pc:docMk/>
            <pc:sldMk cId="323977452" sldId="261"/>
            <ac:spMk id="26" creationId="{9353747F-FE34-4B32-8E7F-8BB71C8DE866}"/>
          </ac:spMkLst>
        </pc:spChg>
        <pc:spChg chg="add mod">
          <ac:chgData name="Aurélie D'ASSIGNIES" userId="c07ebc6e-4be9-4843-af61-70c805c98ed9" providerId="ADAL" clId="{E5AADB95-2649-4195-9677-8C33F5AEF001}" dt="2018-09-26T09:24:11.527" v="5027" actId="14100"/>
          <ac:spMkLst>
            <pc:docMk/>
            <pc:sldMk cId="323977452" sldId="261"/>
            <ac:spMk id="37" creationId="{5ADEB834-047D-4011-AC25-2035C0AC6206}"/>
          </ac:spMkLst>
        </pc:spChg>
        <pc:graphicFrameChg chg="add del mod">
          <ac:chgData name="Aurélie D'ASSIGNIES" userId="c07ebc6e-4be9-4843-af61-70c805c98ed9" providerId="ADAL" clId="{E5AADB95-2649-4195-9677-8C33F5AEF001}" dt="2018-09-26T07:23:09.658" v="4512"/>
          <ac:graphicFrameMkLst>
            <pc:docMk/>
            <pc:sldMk cId="323977452" sldId="261"/>
            <ac:graphicFrameMk id="2" creationId="{01BAB417-E635-4443-B055-EBBC1AB190D7}"/>
          </ac:graphicFrameMkLst>
        </pc:graphicFrameChg>
        <pc:graphicFrameChg chg="add del mod">
          <ac:chgData name="Aurélie D'ASSIGNIES" userId="c07ebc6e-4be9-4843-af61-70c805c98ed9" providerId="ADAL" clId="{E5AADB95-2649-4195-9677-8C33F5AEF001}" dt="2018-09-26T07:23:05.805" v="4511"/>
          <ac:graphicFrameMkLst>
            <pc:docMk/>
            <pc:sldMk cId="323977452" sldId="261"/>
            <ac:graphicFrameMk id="3" creationId="{ED8E330E-0881-4B77-B7F0-8C0C1B326580}"/>
          </ac:graphicFrameMkLst>
        </pc:graphicFrameChg>
        <pc:graphicFrameChg chg="add del mod">
          <ac:chgData name="Aurélie D'ASSIGNIES" userId="c07ebc6e-4be9-4843-af61-70c805c98ed9" providerId="ADAL" clId="{E5AADB95-2649-4195-9677-8C33F5AEF001}" dt="2018-09-26T07:23:05.134" v="4508"/>
          <ac:graphicFrameMkLst>
            <pc:docMk/>
            <pc:sldMk cId="323977452" sldId="261"/>
            <ac:graphicFrameMk id="7" creationId="{3617C5B7-7D38-4BEC-A5C9-64F481A73894}"/>
          </ac:graphicFrameMkLst>
        </pc:graphicFrameChg>
        <pc:graphicFrameChg chg="add del mod">
          <ac:chgData name="Aurélie D'ASSIGNIES" userId="c07ebc6e-4be9-4843-af61-70c805c98ed9" providerId="ADAL" clId="{E5AADB95-2649-4195-9677-8C33F5AEF001}" dt="2018-09-26T07:23:04.650" v="4506"/>
          <ac:graphicFrameMkLst>
            <pc:docMk/>
            <pc:sldMk cId="323977452" sldId="261"/>
            <ac:graphicFrameMk id="8" creationId="{262CC05B-D27A-41B0-989D-76BEC898F23A}"/>
          </ac:graphicFrameMkLst>
        </pc:graphicFrameChg>
        <pc:graphicFrameChg chg="add del mod">
          <ac:chgData name="Aurélie D'ASSIGNIES" userId="c07ebc6e-4be9-4843-af61-70c805c98ed9" providerId="ADAL" clId="{E5AADB95-2649-4195-9677-8C33F5AEF001}" dt="2018-09-26T07:23:41.435" v="4527" actId="478"/>
          <ac:graphicFrameMkLst>
            <pc:docMk/>
            <pc:sldMk cId="323977452" sldId="261"/>
            <ac:graphicFrameMk id="10" creationId="{CD6198B0-5FA0-47A1-B3CA-E536E461030E}"/>
          </ac:graphicFrameMkLst>
        </pc:graphicFrameChg>
        <pc:picChg chg="add mod">
          <ac:chgData name="Aurélie D'ASSIGNIES" userId="c07ebc6e-4be9-4843-af61-70c805c98ed9" providerId="ADAL" clId="{E5AADB95-2649-4195-9677-8C33F5AEF001}" dt="2018-09-26T09:24:06.161" v="5025" actId="1076"/>
          <ac:picMkLst>
            <pc:docMk/>
            <pc:sldMk cId="323977452" sldId="261"/>
            <ac:picMk id="3" creationId="{DBCAD814-7B44-45C3-909F-E2AB48C9E7CE}"/>
          </ac:picMkLst>
        </pc:picChg>
        <pc:picChg chg="add del mod">
          <ac:chgData name="Aurélie D'ASSIGNIES" userId="c07ebc6e-4be9-4843-af61-70c805c98ed9" providerId="ADAL" clId="{E5AADB95-2649-4195-9677-8C33F5AEF001}" dt="2018-09-25T14:55:33.910" v="1650" actId="478"/>
          <ac:picMkLst>
            <pc:docMk/>
            <pc:sldMk cId="323977452" sldId="261"/>
            <ac:picMk id="8" creationId="{FCA50E01-076C-42E9-91FB-49EE06A0A36A}"/>
          </ac:picMkLst>
        </pc:picChg>
        <pc:picChg chg="add del mod">
          <ac:chgData name="Aurélie D'ASSIGNIES" userId="c07ebc6e-4be9-4843-af61-70c805c98ed9" providerId="ADAL" clId="{E5AADB95-2649-4195-9677-8C33F5AEF001}" dt="2018-09-25T14:55:42.412" v="1652" actId="478"/>
          <ac:picMkLst>
            <pc:docMk/>
            <pc:sldMk cId="323977452" sldId="261"/>
            <ac:picMk id="10" creationId="{AED72214-2B47-4F01-A9CA-E574336D282B}"/>
          </ac:picMkLst>
        </pc:picChg>
        <pc:picChg chg="add del mod">
          <ac:chgData name="Aurélie D'ASSIGNIES" userId="c07ebc6e-4be9-4843-af61-70c805c98ed9" providerId="ADAL" clId="{E5AADB95-2649-4195-9677-8C33F5AEF001}" dt="2018-09-25T14:56:18.869" v="1660" actId="478"/>
          <ac:picMkLst>
            <pc:docMk/>
            <pc:sldMk cId="323977452" sldId="261"/>
            <ac:picMk id="11" creationId="{8EDE22AE-5A0D-4D32-8F09-05300DFA6687}"/>
          </ac:picMkLst>
        </pc:picChg>
        <pc:picChg chg="add mod">
          <ac:chgData name="Aurélie D'ASSIGNIES" userId="c07ebc6e-4be9-4843-af61-70c805c98ed9" providerId="ADAL" clId="{E5AADB95-2649-4195-9677-8C33F5AEF001}" dt="2018-09-25T15:03:05.682" v="1773" actId="1076"/>
          <ac:picMkLst>
            <pc:docMk/>
            <pc:sldMk cId="323977452" sldId="261"/>
            <ac:picMk id="13" creationId="{422D779F-5C8D-41A9-8DB3-B624F8DA5E35}"/>
          </ac:picMkLst>
        </pc:picChg>
        <pc:picChg chg="add del mod">
          <ac:chgData name="Aurélie D'ASSIGNIES" userId="c07ebc6e-4be9-4843-af61-70c805c98ed9" providerId="ADAL" clId="{E5AADB95-2649-4195-9677-8C33F5AEF001}" dt="2018-09-25T15:01:12.678" v="1689" actId="478"/>
          <ac:picMkLst>
            <pc:docMk/>
            <pc:sldMk cId="323977452" sldId="261"/>
            <ac:picMk id="15" creationId="{BA41E82E-68DF-46FA-8D2B-2771C28202E9}"/>
          </ac:picMkLst>
        </pc:picChg>
        <pc:picChg chg="add mod">
          <ac:chgData name="Aurélie D'ASSIGNIES" userId="c07ebc6e-4be9-4843-af61-70c805c98ed9" providerId="ADAL" clId="{E5AADB95-2649-4195-9677-8C33F5AEF001}" dt="2018-09-25T15:02:03.385" v="1753" actId="1076"/>
          <ac:picMkLst>
            <pc:docMk/>
            <pc:sldMk cId="323977452" sldId="261"/>
            <ac:picMk id="17" creationId="{4A0F901B-447D-4D2D-94E4-650732CEAC05}"/>
          </ac:picMkLst>
        </pc:picChg>
        <pc:picChg chg="add del mod">
          <ac:chgData name="Aurélie D'ASSIGNIES" userId="c07ebc6e-4be9-4843-af61-70c805c98ed9" providerId="ADAL" clId="{E5AADB95-2649-4195-9677-8C33F5AEF001}" dt="2018-09-25T14:58:44.946" v="1675" actId="478"/>
          <ac:picMkLst>
            <pc:docMk/>
            <pc:sldMk cId="323977452" sldId="261"/>
            <ac:picMk id="19" creationId="{7F0AACEF-7FB2-42A1-A2EB-D42EA8354EB3}"/>
          </ac:picMkLst>
        </pc:picChg>
        <pc:picChg chg="add mod">
          <ac:chgData name="Aurélie D'ASSIGNIES" userId="c07ebc6e-4be9-4843-af61-70c805c98ed9" providerId="ADAL" clId="{E5AADB95-2649-4195-9677-8C33F5AEF001}" dt="2018-09-25T15:02:06.317" v="1755" actId="1076"/>
          <ac:picMkLst>
            <pc:docMk/>
            <pc:sldMk cId="323977452" sldId="261"/>
            <ac:picMk id="21" creationId="{4DDA0BB9-C60E-4957-8853-CED641E3BDF5}"/>
          </ac:picMkLst>
        </pc:picChg>
        <pc:picChg chg="add del mod">
          <ac:chgData name="Aurélie D'ASSIGNIES" userId="c07ebc6e-4be9-4843-af61-70c805c98ed9" providerId="ADAL" clId="{E5AADB95-2649-4195-9677-8C33F5AEF001}" dt="2018-09-25T15:00:03.523" v="1678" actId="478"/>
          <ac:picMkLst>
            <pc:docMk/>
            <pc:sldMk cId="323977452" sldId="261"/>
            <ac:picMk id="23" creationId="{0B82A8BB-7F06-46D3-8B94-E96E5C5A138A}"/>
          </ac:picMkLst>
        </pc:picChg>
        <pc:picChg chg="add mod">
          <ac:chgData name="Aurélie D'ASSIGNIES" userId="c07ebc6e-4be9-4843-af61-70c805c98ed9" providerId="ADAL" clId="{E5AADB95-2649-4195-9677-8C33F5AEF001}" dt="2018-09-25T15:02:05.288" v="1754" actId="1076"/>
          <ac:picMkLst>
            <pc:docMk/>
            <pc:sldMk cId="323977452" sldId="261"/>
            <ac:picMk id="25" creationId="{15DDBA1A-5F1F-4BA4-AAD2-FEB9CF1344B6}"/>
          </ac:picMkLst>
        </pc:picChg>
        <pc:picChg chg="add del mod">
          <ac:chgData name="Aurélie D'ASSIGNIES" userId="c07ebc6e-4be9-4843-af61-70c805c98ed9" providerId="ADAL" clId="{E5AADB95-2649-4195-9677-8C33F5AEF001}" dt="2018-09-26T07:23:13.558" v="4522" actId="478"/>
          <ac:picMkLst>
            <pc:docMk/>
            <pc:sldMk cId="323977452" sldId="261"/>
            <ac:picMk id="28" creationId="{FEAFABDB-D8FD-490B-80FA-889F44A2C5C6}"/>
          </ac:picMkLst>
        </pc:picChg>
        <pc:picChg chg="add del mod">
          <ac:chgData name="Aurélie D'ASSIGNIES" userId="c07ebc6e-4be9-4843-af61-70c805c98ed9" providerId="ADAL" clId="{E5AADB95-2649-4195-9677-8C33F5AEF001}" dt="2018-09-25T15:07:05.781" v="1784" actId="478"/>
          <ac:picMkLst>
            <pc:docMk/>
            <pc:sldMk cId="323977452" sldId="261"/>
            <ac:picMk id="30" creationId="{924AA439-F974-4A4A-9F28-6BE8230D6CF9}"/>
          </ac:picMkLst>
        </pc:picChg>
        <pc:picChg chg="add del mod">
          <ac:chgData name="Aurélie D'ASSIGNIES" userId="c07ebc6e-4be9-4843-af61-70c805c98ed9" providerId="ADAL" clId="{E5AADB95-2649-4195-9677-8C33F5AEF001}" dt="2018-09-25T15:07:02.708" v="1783" actId="478"/>
          <ac:picMkLst>
            <pc:docMk/>
            <pc:sldMk cId="323977452" sldId="261"/>
            <ac:picMk id="32" creationId="{CF9F1FAF-2A99-41EA-8C6A-57827DA0AE74}"/>
          </ac:picMkLst>
        </pc:picChg>
        <pc:picChg chg="add del mod">
          <ac:chgData name="Aurélie D'ASSIGNIES" userId="c07ebc6e-4be9-4843-af61-70c805c98ed9" providerId="ADAL" clId="{E5AADB95-2649-4195-9677-8C33F5AEF001}" dt="2018-09-25T15:07:30.741" v="1789" actId="478"/>
          <ac:picMkLst>
            <pc:docMk/>
            <pc:sldMk cId="323977452" sldId="261"/>
            <ac:picMk id="34" creationId="{EB8EBF65-202E-4F10-892C-022EAD975430}"/>
          </ac:picMkLst>
        </pc:picChg>
        <pc:picChg chg="add del mod">
          <ac:chgData name="Aurélie D'ASSIGNIES" userId="c07ebc6e-4be9-4843-af61-70c805c98ed9" providerId="ADAL" clId="{E5AADB95-2649-4195-9677-8C33F5AEF001}" dt="2018-09-26T07:00:33.835" v="4028"/>
          <ac:picMkLst>
            <pc:docMk/>
            <pc:sldMk cId="323977452" sldId="261"/>
            <ac:picMk id="36" creationId="{9C3F463D-2D8C-4F00-B115-AC40DDBAEC38}"/>
          </ac:picMkLst>
        </pc:picChg>
      </pc:sldChg>
      <pc:sldChg chg="addSp delSp modSp add">
        <pc:chgData name="Aurélie D'ASSIGNIES" userId="c07ebc6e-4be9-4843-af61-70c805c98ed9" providerId="ADAL" clId="{E5AADB95-2649-4195-9677-8C33F5AEF001}" dt="2018-09-26T08:53:18.018" v="4597" actId="20577"/>
        <pc:sldMkLst>
          <pc:docMk/>
          <pc:sldMk cId="1208609878" sldId="264"/>
        </pc:sldMkLst>
        <pc:spChg chg="del">
          <ac:chgData name="Aurélie D'ASSIGNIES" userId="c07ebc6e-4be9-4843-af61-70c805c98ed9" providerId="ADAL" clId="{E5AADB95-2649-4195-9677-8C33F5AEF001}" dt="2018-09-25T16:03:35.631" v="2662" actId="478"/>
          <ac:spMkLst>
            <pc:docMk/>
            <pc:sldMk cId="1208609878" sldId="264"/>
            <ac:spMk id="2" creationId="{0D76CCC3-5287-4655-8040-4D142201EF94}"/>
          </ac:spMkLst>
        </pc:spChg>
        <pc:spChg chg="del">
          <ac:chgData name="Aurélie D'ASSIGNIES" userId="c07ebc6e-4be9-4843-af61-70c805c98ed9" providerId="ADAL" clId="{E5AADB95-2649-4195-9677-8C33F5AEF001}" dt="2018-09-25T16:03:35.631" v="2662" actId="478"/>
          <ac:spMkLst>
            <pc:docMk/>
            <pc:sldMk cId="1208609878" sldId="264"/>
            <ac:spMk id="3" creationId="{A6F00D81-4922-44BE-8C58-9F9CD7D3A32D}"/>
          </ac:spMkLst>
        </pc:spChg>
        <pc:spChg chg="add del mod">
          <ac:chgData name="Aurélie D'ASSIGNIES" userId="c07ebc6e-4be9-4843-af61-70c805c98ed9" providerId="ADAL" clId="{E5AADB95-2649-4195-9677-8C33F5AEF001}" dt="2018-09-25T16:14:54.357" v="2843"/>
          <ac:spMkLst>
            <pc:docMk/>
            <pc:sldMk cId="1208609878" sldId="264"/>
            <ac:spMk id="4" creationId="{08CB1AF3-7205-44A4-85A8-29885E2F2D78}"/>
          </ac:spMkLst>
        </pc:spChg>
        <pc:spChg chg="add mod">
          <ac:chgData name="Aurélie D'ASSIGNIES" userId="c07ebc6e-4be9-4843-af61-70c805c98ed9" providerId="ADAL" clId="{E5AADB95-2649-4195-9677-8C33F5AEF001}" dt="2018-09-26T08:53:18.018" v="4597" actId="20577"/>
          <ac:spMkLst>
            <pc:docMk/>
            <pc:sldMk cId="1208609878" sldId="264"/>
            <ac:spMk id="5" creationId="{C3214854-11AF-492B-8469-D13F54BB24CC}"/>
          </ac:spMkLst>
        </pc:spChg>
        <pc:spChg chg="add">
          <ac:chgData name="Aurélie D'ASSIGNIES" userId="c07ebc6e-4be9-4843-af61-70c805c98ed9" providerId="ADAL" clId="{E5AADB95-2649-4195-9677-8C33F5AEF001}" dt="2018-09-25T16:14:58.897" v="2844"/>
          <ac:spMkLst>
            <pc:docMk/>
            <pc:sldMk cId="1208609878" sldId="264"/>
            <ac:spMk id="6" creationId="{AEB211A8-EC69-49B5-A46D-4B66A5CFF93B}"/>
          </ac:spMkLst>
        </pc:spChg>
        <pc:spChg chg="add">
          <ac:chgData name="Aurélie D'ASSIGNIES" userId="c07ebc6e-4be9-4843-af61-70c805c98ed9" providerId="ADAL" clId="{E5AADB95-2649-4195-9677-8C33F5AEF001}" dt="2018-09-25T16:14:58.897" v="2844"/>
          <ac:spMkLst>
            <pc:docMk/>
            <pc:sldMk cId="1208609878" sldId="264"/>
            <ac:spMk id="7" creationId="{5345C41B-75AC-45E7-8730-20B818018D6F}"/>
          </ac:spMkLst>
        </pc:spChg>
        <pc:spChg chg="add mod">
          <ac:chgData name="Aurélie D'ASSIGNIES" userId="c07ebc6e-4be9-4843-af61-70c805c98ed9" providerId="ADAL" clId="{E5AADB95-2649-4195-9677-8C33F5AEF001}" dt="2018-09-25T16:15:11.439" v="2875" actId="20577"/>
          <ac:spMkLst>
            <pc:docMk/>
            <pc:sldMk cId="1208609878" sldId="264"/>
            <ac:spMk id="8" creationId="{C4C38EDA-14E8-4E72-96F2-4DAA79BCA9EA}"/>
          </ac:spMkLst>
        </pc:spChg>
        <pc:picChg chg="add mod ord modCrop">
          <ac:chgData name="Aurélie D'ASSIGNIES" userId="c07ebc6e-4be9-4843-af61-70c805c98ed9" providerId="ADAL" clId="{E5AADB95-2649-4195-9677-8C33F5AEF001}" dt="2018-09-25T16:26:24.620" v="3090" actId="166"/>
          <ac:picMkLst>
            <pc:docMk/>
            <pc:sldMk cId="1208609878" sldId="264"/>
            <ac:picMk id="10" creationId="{319229EB-19A4-4564-9564-A5938B6E4ECB}"/>
          </ac:picMkLst>
        </pc:picChg>
        <pc:picChg chg="add mod modCrop">
          <ac:chgData name="Aurélie D'ASSIGNIES" userId="c07ebc6e-4be9-4843-af61-70c805c98ed9" providerId="ADAL" clId="{E5AADB95-2649-4195-9677-8C33F5AEF001}" dt="2018-09-26T07:02:40.695" v="4035"/>
          <ac:picMkLst>
            <pc:docMk/>
            <pc:sldMk cId="1208609878" sldId="264"/>
            <ac:picMk id="12" creationId="{F95491E9-7D20-4AC1-8DA1-A4D907D3BA4D}"/>
          </ac:picMkLst>
        </pc:picChg>
        <pc:picChg chg="add mod">
          <ac:chgData name="Aurélie D'ASSIGNIES" userId="c07ebc6e-4be9-4843-af61-70c805c98ed9" providerId="ADAL" clId="{E5AADB95-2649-4195-9677-8C33F5AEF001}" dt="2018-09-26T08:52:54.727" v="4532" actId="1076"/>
          <ac:picMkLst>
            <pc:docMk/>
            <pc:sldMk cId="1208609878" sldId="264"/>
            <ac:picMk id="13" creationId="{93FF5962-3084-45C7-B8DC-2871A4FFB083}"/>
          </ac:picMkLst>
        </pc:picChg>
        <pc:picChg chg="add mod ord modCrop">
          <ac:chgData name="Aurélie D'ASSIGNIES" userId="c07ebc6e-4be9-4843-af61-70c805c98ed9" providerId="ADAL" clId="{E5AADB95-2649-4195-9677-8C33F5AEF001}" dt="2018-09-25T16:26:07.054" v="3085" actId="1076"/>
          <ac:picMkLst>
            <pc:docMk/>
            <pc:sldMk cId="1208609878" sldId="264"/>
            <ac:picMk id="14" creationId="{F0EE9AD1-D6CB-4B9B-9C76-00EA54FA957D}"/>
          </ac:picMkLst>
        </pc:picChg>
        <pc:picChg chg="add mod modCrop">
          <ac:chgData name="Aurélie D'ASSIGNIES" userId="c07ebc6e-4be9-4843-af61-70c805c98ed9" providerId="ADAL" clId="{E5AADB95-2649-4195-9677-8C33F5AEF001}" dt="2018-09-25T16:26:15.603" v="3089" actId="1076"/>
          <ac:picMkLst>
            <pc:docMk/>
            <pc:sldMk cId="1208609878" sldId="264"/>
            <ac:picMk id="16" creationId="{67BC31FC-CB8C-4615-84AD-6F1D92E4CA46}"/>
          </ac:picMkLst>
        </pc:picChg>
        <pc:picChg chg="add del mod modCrop">
          <ac:chgData name="Aurélie D'ASSIGNIES" userId="c07ebc6e-4be9-4843-af61-70c805c98ed9" providerId="ADAL" clId="{E5AADB95-2649-4195-9677-8C33F5AEF001}" dt="2018-09-25T16:24:33.419" v="3059" actId="478"/>
          <ac:picMkLst>
            <pc:docMk/>
            <pc:sldMk cId="1208609878" sldId="264"/>
            <ac:picMk id="18" creationId="{D2AE7BA1-25E6-43C4-9671-A4272BE18FED}"/>
          </ac:picMkLst>
        </pc:picChg>
        <pc:picChg chg="add mod ord modCrop">
          <ac:chgData name="Aurélie D'ASSIGNIES" userId="c07ebc6e-4be9-4843-af61-70c805c98ed9" providerId="ADAL" clId="{E5AADB95-2649-4195-9677-8C33F5AEF001}" dt="2018-09-26T07:02:36.499" v="4034" actId="1366"/>
          <ac:picMkLst>
            <pc:docMk/>
            <pc:sldMk cId="1208609878" sldId="264"/>
            <ac:picMk id="20" creationId="{7EBF883E-41A6-4A41-A64A-392027338D49}"/>
          </ac:picMkLst>
        </pc:picChg>
        <pc:picChg chg="add del mod">
          <ac:chgData name="Aurélie D'ASSIGNIES" userId="c07ebc6e-4be9-4843-af61-70c805c98ed9" providerId="ADAL" clId="{E5AADB95-2649-4195-9677-8C33F5AEF001}" dt="2018-09-25T16:24:58.274" v="3065" actId="478"/>
          <ac:picMkLst>
            <pc:docMk/>
            <pc:sldMk cId="1208609878" sldId="264"/>
            <ac:picMk id="22" creationId="{257E9D43-C420-4BC3-A3C7-76F46D1A7BC1}"/>
          </ac:picMkLst>
        </pc:picChg>
        <pc:picChg chg="add mod ord">
          <ac:chgData name="Aurélie D'ASSIGNIES" userId="c07ebc6e-4be9-4843-af61-70c805c98ed9" providerId="ADAL" clId="{E5AADB95-2649-4195-9677-8C33F5AEF001}" dt="2018-09-26T07:02:36.499" v="4034" actId="1366"/>
          <ac:picMkLst>
            <pc:docMk/>
            <pc:sldMk cId="1208609878" sldId="264"/>
            <ac:picMk id="23" creationId="{D6AD821D-D11B-49F9-A3F0-C1E92EB5184F}"/>
          </ac:picMkLst>
        </pc:picChg>
        <pc:picChg chg="add mod ord">
          <ac:chgData name="Aurélie D'ASSIGNIES" userId="c07ebc6e-4be9-4843-af61-70c805c98ed9" providerId="ADAL" clId="{E5AADB95-2649-4195-9677-8C33F5AEF001}" dt="2018-09-26T07:02:36.499" v="4034" actId="1366"/>
          <ac:picMkLst>
            <pc:docMk/>
            <pc:sldMk cId="1208609878" sldId="264"/>
            <ac:picMk id="24" creationId="{AB13FC7B-32D8-4844-A957-D2861C1B15DA}"/>
          </ac:picMkLst>
        </pc:picChg>
      </pc:sldChg>
      <pc:sldChg chg="addSp delSp modSp add setBg">
        <pc:chgData name="Aurélie D'ASSIGNIES" userId="c07ebc6e-4be9-4843-af61-70c805c98ed9" providerId="ADAL" clId="{E5AADB95-2649-4195-9677-8C33F5AEF001}" dt="2018-09-26T09:26:56.279" v="5079" actId="14100"/>
        <pc:sldMkLst>
          <pc:docMk/>
          <pc:sldMk cId="48027553" sldId="265"/>
        </pc:sldMkLst>
        <pc:spChg chg="del">
          <ac:chgData name="Aurélie D'ASSIGNIES" userId="c07ebc6e-4be9-4843-af61-70c805c98ed9" providerId="ADAL" clId="{E5AADB95-2649-4195-9677-8C33F5AEF001}" dt="2018-09-26T06:09:48.870" v="3901" actId="478"/>
          <ac:spMkLst>
            <pc:docMk/>
            <pc:sldMk cId="48027553" sldId="265"/>
            <ac:spMk id="2" creationId="{8E397144-86AB-4B8C-8ACD-49C2D6BFF4C1}"/>
          </ac:spMkLst>
        </pc:spChg>
        <pc:spChg chg="add mod">
          <ac:chgData name="Aurélie D'ASSIGNIES" userId="c07ebc6e-4be9-4843-af61-70c805c98ed9" providerId="ADAL" clId="{E5AADB95-2649-4195-9677-8C33F5AEF001}" dt="2018-09-26T09:26:50.445" v="5078" actId="14100"/>
          <ac:spMkLst>
            <pc:docMk/>
            <pc:sldMk cId="48027553" sldId="265"/>
            <ac:spMk id="2" creationId="{C58517EF-EEBD-4845-8778-0173B4EBFB84}"/>
          </ac:spMkLst>
        </pc:spChg>
        <pc:spChg chg="del">
          <ac:chgData name="Aurélie D'ASSIGNIES" userId="c07ebc6e-4be9-4843-af61-70c805c98ed9" providerId="ADAL" clId="{E5AADB95-2649-4195-9677-8C33F5AEF001}" dt="2018-09-26T06:09:48.870" v="3901" actId="478"/>
          <ac:spMkLst>
            <pc:docMk/>
            <pc:sldMk cId="48027553" sldId="265"/>
            <ac:spMk id="3" creationId="{EF0BE8DD-416F-41E1-B588-322B6E18729E}"/>
          </ac:spMkLst>
        </pc:spChg>
        <pc:spChg chg="add mod">
          <ac:chgData name="Aurélie D'ASSIGNIES" userId="c07ebc6e-4be9-4843-af61-70c805c98ed9" providerId="ADAL" clId="{E5AADB95-2649-4195-9677-8C33F5AEF001}" dt="2018-09-26T09:26:21.101" v="5071" actId="20577"/>
          <ac:spMkLst>
            <pc:docMk/>
            <pc:sldMk cId="48027553" sldId="265"/>
            <ac:spMk id="5" creationId="{33278F95-27B4-47BB-A6A5-29679986EF2B}"/>
          </ac:spMkLst>
        </pc:spChg>
        <pc:spChg chg="add mod">
          <ac:chgData name="Aurélie D'ASSIGNIES" userId="c07ebc6e-4be9-4843-af61-70c805c98ed9" providerId="ADAL" clId="{E5AADB95-2649-4195-9677-8C33F5AEF001}" dt="2018-09-26T06:45:25.668" v="3954" actId="1076"/>
          <ac:spMkLst>
            <pc:docMk/>
            <pc:sldMk cId="48027553" sldId="265"/>
            <ac:spMk id="6" creationId="{507E8728-2A89-4A71-9878-CEEA2EB4EF56}"/>
          </ac:spMkLst>
        </pc:spChg>
        <pc:spChg chg="add mod ord">
          <ac:chgData name="Aurélie D'ASSIGNIES" userId="c07ebc6e-4be9-4843-af61-70c805c98ed9" providerId="ADAL" clId="{E5AADB95-2649-4195-9677-8C33F5AEF001}" dt="2018-09-26T09:25:00.215" v="5034" actId="167"/>
          <ac:spMkLst>
            <pc:docMk/>
            <pc:sldMk cId="48027553" sldId="265"/>
            <ac:spMk id="14" creationId="{CDE5F896-D9D8-463B-9DBF-178E16C8730C}"/>
          </ac:spMkLst>
        </pc:spChg>
        <pc:spChg chg="add mod">
          <ac:chgData name="Aurélie D'ASSIGNIES" userId="c07ebc6e-4be9-4843-af61-70c805c98ed9" providerId="ADAL" clId="{E5AADB95-2649-4195-9677-8C33F5AEF001}" dt="2018-09-26T09:26:56.279" v="5079" actId="14100"/>
          <ac:spMkLst>
            <pc:docMk/>
            <pc:sldMk cId="48027553" sldId="265"/>
            <ac:spMk id="15" creationId="{9C928EB8-5F97-415F-8B21-209598D89E78}"/>
          </ac:spMkLst>
        </pc:spChg>
        <pc:picChg chg="add">
          <ac:chgData name="Aurélie D'ASSIGNIES" userId="c07ebc6e-4be9-4843-af61-70c805c98ed9" providerId="ADAL" clId="{E5AADB95-2649-4195-9677-8C33F5AEF001}" dt="2018-09-26T06:10:28.494" v="3903"/>
          <ac:picMkLst>
            <pc:docMk/>
            <pc:sldMk cId="48027553" sldId="265"/>
            <ac:picMk id="4" creationId="{131A5B29-893E-496E-9283-8D142DD38951}"/>
          </ac:picMkLst>
        </pc:picChg>
        <pc:picChg chg="add mod">
          <ac:chgData name="Aurélie D'ASSIGNIES" userId="c07ebc6e-4be9-4843-af61-70c805c98ed9" providerId="ADAL" clId="{E5AADB95-2649-4195-9677-8C33F5AEF001}" dt="2018-09-26T09:23:02.840" v="5020" actId="1076"/>
          <ac:picMkLst>
            <pc:docMk/>
            <pc:sldMk cId="48027553" sldId="265"/>
            <ac:picMk id="7" creationId="{3074B571-A73C-4CE8-BFC0-AED15CDAAEA5}"/>
          </ac:picMkLst>
        </pc:picChg>
        <pc:picChg chg="add mod">
          <ac:chgData name="Aurélie D'ASSIGNIES" userId="c07ebc6e-4be9-4843-af61-70c805c98ed9" providerId="ADAL" clId="{E5AADB95-2649-4195-9677-8C33F5AEF001}" dt="2018-09-26T09:20:34.362" v="5001" actId="1076"/>
          <ac:picMkLst>
            <pc:docMk/>
            <pc:sldMk cId="48027553" sldId="265"/>
            <ac:picMk id="9" creationId="{5864BE3E-5472-4B48-80D6-39B980650DFC}"/>
          </ac:picMkLst>
        </pc:picChg>
        <pc:picChg chg="add mod ord">
          <ac:chgData name="Aurélie D'ASSIGNIES" userId="c07ebc6e-4be9-4843-af61-70c805c98ed9" providerId="ADAL" clId="{E5AADB95-2649-4195-9677-8C33F5AEF001}" dt="2018-09-26T09:22:21.019" v="5013" actId="1076"/>
          <ac:picMkLst>
            <pc:docMk/>
            <pc:sldMk cId="48027553" sldId="265"/>
            <ac:picMk id="11" creationId="{C5CD18F2-1B1C-46B5-A3B0-750716CA7346}"/>
          </ac:picMkLst>
        </pc:picChg>
        <pc:picChg chg="add mod">
          <ac:chgData name="Aurélie D'ASSIGNIES" userId="c07ebc6e-4be9-4843-af61-70c805c98ed9" providerId="ADAL" clId="{E5AADB95-2649-4195-9677-8C33F5AEF001}" dt="2018-09-26T09:23:04.353" v="5021" actId="1076"/>
          <ac:picMkLst>
            <pc:docMk/>
            <pc:sldMk cId="48027553" sldId="265"/>
            <ac:picMk id="13" creationId="{89FFBC5C-469C-4087-AD78-FA8DFFDC27CE}"/>
          </ac:picMkLst>
        </pc:picChg>
      </pc:sldChg>
      <pc:sldChg chg="addSp delSp modSp add">
        <pc:chgData name="Aurélie D'ASSIGNIES" userId="c07ebc6e-4be9-4843-af61-70c805c98ed9" providerId="ADAL" clId="{E5AADB95-2649-4195-9677-8C33F5AEF001}" dt="2018-09-28T07:24:17.473" v="5099" actId="1076"/>
        <pc:sldMkLst>
          <pc:docMk/>
          <pc:sldMk cId="652201754" sldId="266"/>
        </pc:sldMkLst>
        <pc:spChg chg="del">
          <ac:chgData name="Aurélie D'ASSIGNIES" userId="c07ebc6e-4be9-4843-af61-70c805c98ed9" providerId="ADAL" clId="{E5AADB95-2649-4195-9677-8C33F5AEF001}" dt="2018-09-26T07:08:54.301" v="4224" actId="478"/>
          <ac:spMkLst>
            <pc:docMk/>
            <pc:sldMk cId="652201754" sldId="266"/>
            <ac:spMk id="2" creationId="{1D41BC5E-3155-4B52-8067-7E049226BD23}"/>
          </ac:spMkLst>
        </pc:spChg>
        <pc:spChg chg="add mod">
          <ac:chgData name="Aurélie D'ASSIGNIES" userId="c07ebc6e-4be9-4843-af61-70c805c98ed9" providerId="ADAL" clId="{E5AADB95-2649-4195-9677-8C33F5AEF001}" dt="2018-09-26T08:56:07.029" v="4639" actId="1076"/>
          <ac:spMkLst>
            <pc:docMk/>
            <pc:sldMk cId="652201754" sldId="266"/>
            <ac:spMk id="2" creationId="{FC48ADEB-4624-4755-8A07-AF8855D228E8}"/>
          </ac:spMkLst>
        </pc:spChg>
        <pc:spChg chg="del">
          <ac:chgData name="Aurélie D'ASSIGNIES" userId="c07ebc6e-4be9-4843-af61-70c805c98ed9" providerId="ADAL" clId="{E5AADB95-2649-4195-9677-8C33F5AEF001}" dt="2018-09-26T07:08:54.301" v="4224" actId="478"/>
          <ac:spMkLst>
            <pc:docMk/>
            <pc:sldMk cId="652201754" sldId="266"/>
            <ac:spMk id="3" creationId="{54E1B65D-A230-4089-A864-25A171B2140D}"/>
          </ac:spMkLst>
        </pc:spChg>
        <pc:spChg chg="add mod">
          <ac:chgData name="Aurélie D'ASSIGNIES" userId="c07ebc6e-4be9-4843-af61-70c805c98ed9" providerId="ADAL" clId="{E5AADB95-2649-4195-9677-8C33F5AEF001}" dt="2018-09-26T08:56:51.056" v="4645" actId="1076"/>
          <ac:spMkLst>
            <pc:docMk/>
            <pc:sldMk cId="652201754" sldId="266"/>
            <ac:spMk id="4" creationId="{59D07313-7A66-42A2-B34E-35F27592E8E8}"/>
          </ac:spMkLst>
        </pc:spChg>
        <pc:spChg chg="add mod">
          <ac:chgData name="Aurélie D'ASSIGNIES" userId="c07ebc6e-4be9-4843-af61-70c805c98ed9" providerId="ADAL" clId="{E5AADB95-2649-4195-9677-8C33F5AEF001}" dt="2018-09-28T07:24:10.048" v="5098" actId="1076"/>
          <ac:spMkLst>
            <pc:docMk/>
            <pc:sldMk cId="652201754" sldId="266"/>
            <ac:spMk id="5" creationId="{13690B86-F6D0-4B77-A44F-6744B4E455FF}"/>
          </ac:spMkLst>
        </pc:spChg>
        <pc:spChg chg="add mod">
          <ac:chgData name="Aurélie D'ASSIGNIES" userId="c07ebc6e-4be9-4843-af61-70c805c98ed9" providerId="ADAL" clId="{E5AADB95-2649-4195-9677-8C33F5AEF001}" dt="2018-09-26T08:57:53.084" v="4650" actId="1076"/>
          <ac:spMkLst>
            <pc:docMk/>
            <pc:sldMk cId="652201754" sldId="266"/>
            <ac:spMk id="6" creationId="{ADB1EA14-CBBD-4B43-96A0-952FDA2EEF84}"/>
          </ac:spMkLst>
        </pc:spChg>
        <pc:spChg chg="add mod">
          <ac:chgData name="Aurélie D'ASSIGNIES" userId="c07ebc6e-4be9-4843-af61-70c805c98ed9" providerId="ADAL" clId="{E5AADB95-2649-4195-9677-8C33F5AEF001}" dt="2018-09-26T08:57:44.004" v="4648" actId="1076"/>
          <ac:spMkLst>
            <pc:docMk/>
            <pc:sldMk cId="652201754" sldId="266"/>
            <ac:spMk id="7" creationId="{902E0036-2F99-434F-A5F2-DC17F456280B}"/>
          </ac:spMkLst>
        </pc:spChg>
        <pc:spChg chg="add mod">
          <ac:chgData name="Aurélie D'ASSIGNIES" userId="c07ebc6e-4be9-4843-af61-70c805c98ed9" providerId="ADAL" clId="{E5AADB95-2649-4195-9677-8C33F5AEF001}" dt="2018-09-26T08:56:51.056" v="4645" actId="1076"/>
          <ac:spMkLst>
            <pc:docMk/>
            <pc:sldMk cId="652201754" sldId="266"/>
            <ac:spMk id="8" creationId="{BD1E7A1B-83B1-4E3E-BBEB-D5E5691DD259}"/>
          </ac:spMkLst>
        </pc:spChg>
        <pc:spChg chg="add mod">
          <ac:chgData name="Aurélie D'ASSIGNIES" userId="c07ebc6e-4be9-4843-af61-70c805c98ed9" providerId="ADAL" clId="{E5AADB95-2649-4195-9677-8C33F5AEF001}" dt="2018-09-26T08:57:48.388" v="4649" actId="1076"/>
          <ac:spMkLst>
            <pc:docMk/>
            <pc:sldMk cId="652201754" sldId="266"/>
            <ac:spMk id="9" creationId="{64450BB3-3F1F-44B0-9FB1-EC8C73273C75}"/>
          </ac:spMkLst>
        </pc:spChg>
        <pc:spChg chg="add mod">
          <ac:chgData name="Aurélie D'ASSIGNIES" userId="c07ebc6e-4be9-4843-af61-70c805c98ed9" providerId="ADAL" clId="{E5AADB95-2649-4195-9677-8C33F5AEF001}" dt="2018-09-26T08:57:53.084" v="4650" actId="1076"/>
          <ac:spMkLst>
            <pc:docMk/>
            <pc:sldMk cId="652201754" sldId="266"/>
            <ac:spMk id="10" creationId="{10BF2FE1-19CA-4253-B288-4C73CF1F5C2E}"/>
          </ac:spMkLst>
        </pc:spChg>
        <pc:spChg chg="add mod">
          <ac:chgData name="Aurélie D'ASSIGNIES" userId="c07ebc6e-4be9-4843-af61-70c805c98ed9" providerId="ADAL" clId="{E5AADB95-2649-4195-9677-8C33F5AEF001}" dt="2018-09-26T08:57:44.004" v="4648" actId="1076"/>
          <ac:spMkLst>
            <pc:docMk/>
            <pc:sldMk cId="652201754" sldId="266"/>
            <ac:spMk id="11" creationId="{835E1C0B-C380-4A87-894A-48FF628C7274}"/>
          </ac:spMkLst>
        </pc:spChg>
        <pc:spChg chg="add">
          <ac:chgData name="Aurélie D'ASSIGNIES" userId="c07ebc6e-4be9-4843-af61-70c805c98ed9" providerId="ADAL" clId="{E5AADB95-2649-4195-9677-8C33F5AEF001}" dt="2018-09-26T07:15:40.931" v="4341"/>
          <ac:spMkLst>
            <pc:docMk/>
            <pc:sldMk cId="652201754" sldId="266"/>
            <ac:spMk id="12" creationId="{DB3CC00D-EC36-4033-81C5-8312123D7FBA}"/>
          </ac:spMkLst>
        </pc:spChg>
        <pc:spChg chg="add">
          <ac:chgData name="Aurélie D'ASSIGNIES" userId="c07ebc6e-4be9-4843-af61-70c805c98ed9" providerId="ADAL" clId="{E5AADB95-2649-4195-9677-8C33F5AEF001}" dt="2018-09-26T07:15:40.931" v="4341"/>
          <ac:spMkLst>
            <pc:docMk/>
            <pc:sldMk cId="652201754" sldId="266"/>
            <ac:spMk id="13" creationId="{7A23DD62-E575-4094-8E7B-C9B1E66123F8}"/>
          </ac:spMkLst>
        </pc:spChg>
        <pc:spChg chg="add">
          <ac:chgData name="Aurélie D'ASSIGNIES" userId="c07ebc6e-4be9-4843-af61-70c805c98ed9" providerId="ADAL" clId="{E5AADB95-2649-4195-9677-8C33F5AEF001}" dt="2018-09-26T07:15:40.931" v="4341"/>
          <ac:spMkLst>
            <pc:docMk/>
            <pc:sldMk cId="652201754" sldId="266"/>
            <ac:spMk id="14" creationId="{32FA183B-D3EB-4B67-A9E9-27983E04BBC1}"/>
          </ac:spMkLst>
        </pc:spChg>
        <pc:spChg chg="add mod">
          <ac:chgData name="Aurélie D'ASSIGNIES" userId="c07ebc6e-4be9-4843-af61-70c805c98ed9" providerId="ADAL" clId="{E5AADB95-2649-4195-9677-8C33F5AEF001}" dt="2018-09-26T08:56:04.908" v="4638" actId="1076"/>
          <ac:spMkLst>
            <pc:docMk/>
            <pc:sldMk cId="652201754" sldId="266"/>
            <ac:spMk id="24" creationId="{5F6616D9-F5A8-44AB-AAEC-1DAC31AB548D}"/>
          </ac:spMkLst>
        </pc:spChg>
        <pc:picChg chg="add mod">
          <ac:chgData name="Aurélie D'ASSIGNIES" userId="c07ebc6e-4be9-4843-af61-70c805c98ed9" providerId="ADAL" clId="{E5AADB95-2649-4195-9677-8C33F5AEF001}" dt="2018-09-26T08:56:51.056" v="4645" actId="1076"/>
          <ac:picMkLst>
            <pc:docMk/>
            <pc:sldMk cId="652201754" sldId="266"/>
            <ac:picMk id="15" creationId="{2C7E6A7E-3C88-41D6-AD99-F530AD8164F9}"/>
          </ac:picMkLst>
        </pc:picChg>
        <pc:picChg chg="add mod">
          <ac:chgData name="Aurélie D'ASSIGNIES" userId="c07ebc6e-4be9-4843-af61-70c805c98ed9" providerId="ADAL" clId="{E5AADB95-2649-4195-9677-8C33F5AEF001}" dt="2018-09-26T08:57:48.388" v="4649" actId="1076"/>
          <ac:picMkLst>
            <pc:docMk/>
            <pc:sldMk cId="652201754" sldId="266"/>
            <ac:picMk id="16" creationId="{C26D73E8-D6AB-4A52-AE0C-E91B71A4FA9D}"/>
          </ac:picMkLst>
        </pc:picChg>
        <pc:picChg chg="add del mod">
          <ac:chgData name="Aurélie D'ASSIGNIES" userId="c07ebc6e-4be9-4843-af61-70c805c98ed9" providerId="ADAL" clId="{E5AADB95-2649-4195-9677-8C33F5AEF001}" dt="2018-09-26T07:16:55.109" v="4346" actId="478"/>
          <ac:picMkLst>
            <pc:docMk/>
            <pc:sldMk cId="652201754" sldId="266"/>
            <ac:picMk id="17" creationId="{0EA8084E-E51A-428B-ACC0-2901F9D91C86}"/>
          </ac:picMkLst>
        </pc:picChg>
        <pc:picChg chg="add mod">
          <ac:chgData name="Aurélie D'ASSIGNIES" userId="c07ebc6e-4be9-4843-af61-70c805c98ed9" providerId="ADAL" clId="{E5AADB95-2649-4195-9677-8C33F5AEF001}" dt="2018-09-26T08:57:53.084" v="4650" actId="1076"/>
          <ac:picMkLst>
            <pc:docMk/>
            <pc:sldMk cId="652201754" sldId="266"/>
            <ac:picMk id="18" creationId="{10F655F1-60D2-4679-A69B-CAC0D7B3D7AD}"/>
          </ac:picMkLst>
        </pc:picChg>
        <pc:picChg chg="add mod modCrop">
          <ac:chgData name="Aurélie D'ASSIGNIES" userId="c07ebc6e-4be9-4843-af61-70c805c98ed9" providerId="ADAL" clId="{E5AADB95-2649-4195-9677-8C33F5AEF001}" dt="2018-09-28T07:24:17.473" v="5099" actId="1076"/>
          <ac:picMkLst>
            <pc:docMk/>
            <pc:sldMk cId="652201754" sldId="266"/>
            <ac:picMk id="20" creationId="{CFAA6216-78A8-4EFD-93D8-BEB81707811A}"/>
          </ac:picMkLst>
        </pc:picChg>
        <pc:picChg chg="add mod">
          <ac:chgData name="Aurélie D'ASSIGNIES" userId="c07ebc6e-4be9-4843-af61-70c805c98ed9" providerId="ADAL" clId="{E5AADB95-2649-4195-9677-8C33F5AEF001}" dt="2018-09-26T07:20:07.519" v="4490" actId="1076"/>
          <ac:picMkLst>
            <pc:docMk/>
            <pc:sldMk cId="652201754" sldId="266"/>
            <ac:picMk id="21" creationId="{E06F84D2-DF06-423C-846B-DA9B0BDC6D1B}"/>
          </ac:picMkLst>
        </pc:picChg>
        <pc:picChg chg="add mod modCrop">
          <ac:chgData name="Aurélie D'ASSIGNIES" userId="c07ebc6e-4be9-4843-af61-70c805c98ed9" providerId="ADAL" clId="{E5AADB95-2649-4195-9677-8C33F5AEF001}" dt="2018-09-26T08:56:08.277" v="4640" actId="1076"/>
          <ac:picMkLst>
            <pc:docMk/>
            <pc:sldMk cId="652201754" sldId="266"/>
            <ac:picMk id="23" creationId="{29454325-6047-4021-9F25-DD1430909737}"/>
          </ac:picMkLst>
        </pc:picChg>
      </pc:sldChg>
      <pc:sldChg chg="addSp delSp modSp add">
        <pc:chgData name="Aurélie D'ASSIGNIES" userId="c07ebc6e-4be9-4843-af61-70c805c98ed9" providerId="ADAL" clId="{E5AADB95-2649-4195-9677-8C33F5AEF001}" dt="2018-09-26T09:18:35.816" v="4997" actId="1076"/>
        <pc:sldMkLst>
          <pc:docMk/>
          <pc:sldMk cId="1990147077" sldId="268"/>
        </pc:sldMkLst>
        <pc:spChg chg="mod">
          <ac:chgData name="Aurélie D'ASSIGNIES" userId="c07ebc6e-4be9-4843-af61-70c805c98ed9" providerId="ADAL" clId="{E5AADB95-2649-4195-9677-8C33F5AEF001}" dt="2018-09-26T09:17:00.578" v="4982" actId="1076"/>
          <ac:spMkLst>
            <pc:docMk/>
            <pc:sldMk cId="1990147077" sldId="268"/>
            <ac:spMk id="2" creationId="{BFBA5C44-159D-444A-AF84-1884FAE5359B}"/>
          </ac:spMkLst>
        </pc:spChg>
        <pc:spChg chg="mod">
          <ac:chgData name="Aurélie D'ASSIGNIES" userId="c07ebc6e-4be9-4843-af61-70c805c98ed9" providerId="ADAL" clId="{E5AADB95-2649-4195-9677-8C33F5AEF001}" dt="2018-09-26T09:16:44.869" v="4979" actId="20577"/>
          <ac:spMkLst>
            <pc:docMk/>
            <pc:sldMk cId="1990147077" sldId="268"/>
            <ac:spMk id="4" creationId="{4EEE1025-9BF0-4A22-B6C5-753DC39A07DF}"/>
          </ac:spMkLst>
        </pc:spChg>
        <pc:spChg chg="mod">
          <ac:chgData name="Aurélie D'ASSIGNIES" userId="c07ebc6e-4be9-4843-af61-70c805c98ed9" providerId="ADAL" clId="{E5AADB95-2649-4195-9677-8C33F5AEF001}" dt="2018-09-26T09:14:17.683" v="4961" actId="1076"/>
          <ac:spMkLst>
            <pc:docMk/>
            <pc:sldMk cId="1990147077" sldId="268"/>
            <ac:spMk id="28" creationId="{F08BE2A3-274C-4E9D-8DEA-BE9A5BB75EE9}"/>
          </ac:spMkLst>
        </pc:spChg>
        <pc:spChg chg="mod">
          <ac:chgData name="Aurélie D'ASSIGNIES" userId="c07ebc6e-4be9-4843-af61-70c805c98ed9" providerId="ADAL" clId="{E5AADB95-2649-4195-9677-8C33F5AEF001}" dt="2018-09-26T09:17:32.293" v="4990" actId="1076"/>
          <ac:spMkLst>
            <pc:docMk/>
            <pc:sldMk cId="1990147077" sldId="268"/>
            <ac:spMk id="31" creationId="{23E13DB7-D044-4503-87E7-4B836AEE4C32}"/>
          </ac:spMkLst>
        </pc:spChg>
        <pc:spChg chg="del mod">
          <ac:chgData name="Aurélie D'ASSIGNIES" userId="c07ebc6e-4be9-4843-af61-70c805c98ed9" providerId="ADAL" clId="{E5AADB95-2649-4195-9677-8C33F5AEF001}" dt="2018-09-26T09:14:35.092" v="4966" actId="478"/>
          <ac:spMkLst>
            <pc:docMk/>
            <pc:sldMk cId="1990147077" sldId="268"/>
            <ac:spMk id="32" creationId="{7BD9FD6A-7D3B-435F-A085-30E404B02F7D}"/>
          </ac:spMkLst>
        </pc:spChg>
        <pc:spChg chg="mod">
          <ac:chgData name="Aurélie D'ASSIGNIES" userId="c07ebc6e-4be9-4843-af61-70c805c98ed9" providerId="ADAL" clId="{E5AADB95-2649-4195-9677-8C33F5AEF001}" dt="2018-09-26T09:14:23.470" v="4963" actId="1076"/>
          <ac:spMkLst>
            <pc:docMk/>
            <pc:sldMk cId="1990147077" sldId="268"/>
            <ac:spMk id="34" creationId="{57A8D46F-D0EC-452D-B97D-026F5BE2D6D9}"/>
          </ac:spMkLst>
        </pc:spChg>
        <pc:spChg chg="add mod">
          <ac:chgData name="Aurélie D'ASSIGNIES" userId="c07ebc6e-4be9-4843-af61-70c805c98ed9" providerId="ADAL" clId="{E5AADB95-2649-4195-9677-8C33F5AEF001}" dt="2018-09-26T09:18:27.002" v="4995" actId="1076"/>
          <ac:spMkLst>
            <pc:docMk/>
            <pc:sldMk cId="1990147077" sldId="268"/>
            <ac:spMk id="36" creationId="{310B92FA-0281-4E15-AE36-776A8341FA9E}"/>
          </ac:spMkLst>
        </pc:spChg>
        <pc:spChg chg="add mod">
          <ac:chgData name="Aurélie D'ASSIGNIES" userId="c07ebc6e-4be9-4843-af61-70c805c98ed9" providerId="ADAL" clId="{E5AADB95-2649-4195-9677-8C33F5AEF001}" dt="2018-09-26T09:18:35.816" v="4997" actId="1076"/>
          <ac:spMkLst>
            <pc:docMk/>
            <pc:sldMk cId="1990147077" sldId="268"/>
            <ac:spMk id="37" creationId="{10F995E4-4458-4655-B26A-48B51C39BF8B}"/>
          </ac:spMkLst>
        </pc:spChg>
        <pc:graphicFrameChg chg="add del mod">
          <ac:chgData name="Aurélie D'ASSIGNIES" userId="c07ebc6e-4be9-4843-af61-70c805c98ed9" providerId="ADAL" clId="{E5AADB95-2649-4195-9677-8C33F5AEF001}" dt="2018-09-26T09:13:01.516" v="4942" actId="478"/>
          <ac:graphicFrameMkLst>
            <pc:docMk/>
            <pc:sldMk cId="1990147077" sldId="268"/>
            <ac:graphicFrameMk id="3" creationId="{D4E6E96A-54E3-412D-ABFA-7170F9EB75DD}"/>
          </ac:graphicFrameMkLst>
        </pc:graphicFrameChg>
        <pc:picChg chg="mod">
          <ac:chgData name="Aurélie D'ASSIGNIES" userId="c07ebc6e-4be9-4843-af61-70c805c98ed9" providerId="ADAL" clId="{E5AADB95-2649-4195-9677-8C33F5AEF001}" dt="2018-09-26T09:16:55.414" v="4981" actId="1076"/>
          <ac:picMkLst>
            <pc:docMk/>
            <pc:sldMk cId="1990147077" sldId="268"/>
            <ac:picMk id="6" creationId="{30DD7DD7-5764-4B40-AFEF-4F9C37CE424D}"/>
          </ac:picMkLst>
        </pc:picChg>
        <pc:picChg chg="mod">
          <ac:chgData name="Aurélie D'ASSIGNIES" userId="c07ebc6e-4be9-4843-af61-70c805c98ed9" providerId="ADAL" clId="{E5AADB95-2649-4195-9677-8C33F5AEF001}" dt="2018-09-26T09:14:15.280" v="4960" actId="1076"/>
          <ac:picMkLst>
            <pc:docMk/>
            <pc:sldMk cId="1990147077" sldId="268"/>
            <ac:picMk id="7" creationId="{77E013C3-6F3C-4B09-99C4-5D93E8FA81EA}"/>
          </ac:picMkLst>
        </pc:picChg>
        <pc:picChg chg="add mod modCrop">
          <ac:chgData name="Aurélie D'ASSIGNIES" userId="c07ebc6e-4be9-4843-af61-70c805c98ed9" providerId="ADAL" clId="{E5AADB95-2649-4195-9677-8C33F5AEF001}" dt="2018-09-26T09:14:26.044" v="4964" actId="1076"/>
          <ac:picMkLst>
            <pc:docMk/>
            <pc:sldMk cId="1990147077" sldId="268"/>
            <ac:picMk id="8" creationId="{1FCF99BC-0015-4EF2-864D-AB305340DB39}"/>
          </ac:picMkLst>
        </pc:picChg>
        <pc:picChg chg="mod">
          <ac:chgData name="Aurélie D'ASSIGNIES" userId="c07ebc6e-4be9-4843-af61-70c805c98ed9" providerId="ADAL" clId="{E5AADB95-2649-4195-9677-8C33F5AEF001}" dt="2018-09-26T09:14:15.280" v="4960" actId="1076"/>
          <ac:picMkLst>
            <pc:docMk/>
            <pc:sldMk cId="1990147077" sldId="268"/>
            <ac:picMk id="11" creationId="{009BFE4B-DEB7-4F93-AE69-1A4C0B5F9EB0}"/>
          </ac:picMkLst>
        </pc:picChg>
        <pc:picChg chg="mod">
          <ac:chgData name="Aurélie D'ASSIGNIES" userId="c07ebc6e-4be9-4843-af61-70c805c98ed9" providerId="ADAL" clId="{E5AADB95-2649-4195-9677-8C33F5AEF001}" dt="2018-09-26T09:03:14.367" v="4822" actId="1076"/>
          <ac:picMkLst>
            <pc:docMk/>
            <pc:sldMk cId="1990147077" sldId="268"/>
            <ac:picMk id="15" creationId="{040A18F8-C00F-4AFE-AFD7-4BBBC10FE8AB}"/>
          </ac:picMkLst>
        </pc:picChg>
        <pc:picChg chg="mod">
          <ac:chgData name="Aurélie D'ASSIGNIES" userId="c07ebc6e-4be9-4843-af61-70c805c98ed9" providerId="ADAL" clId="{E5AADB95-2649-4195-9677-8C33F5AEF001}" dt="2018-09-26T09:03:14.367" v="4822" actId="1076"/>
          <ac:picMkLst>
            <pc:docMk/>
            <pc:sldMk cId="1990147077" sldId="268"/>
            <ac:picMk id="24" creationId="{C26D94CD-BBA3-412F-9EFA-702E435FC2F3}"/>
          </ac:picMkLst>
        </pc:picChg>
        <pc:picChg chg="mod">
          <ac:chgData name="Aurélie D'ASSIGNIES" userId="c07ebc6e-4be9-4843-af61-70c805c98ed9" providerId="ADAL" clId="{E5AADB95-2649-4195-9677-8C33F5AEF001}" dt="2018-09-26T09:14:19.882" v="4962" actId="1076"/>
          <ac:picMkLst>
            <pc:docMk/>
            <pc:sldMk cId="1990147077" sldId="268"/>
            <ac:picMk id="35" creationId="{0D48046D-99E8-4177-90A7-0A71081B98FC}"/>
          </ac:picMkLst>
        </pc:picChg>
      </pc:sldChg>
    </pc:docChg>
  </pc:docChgLst>
  <pc:docChgLst>
    <pc:chgData name="Aurélie D'ASSIGNIES" userId="c07ebc6e-4be9-4843-af61-70c805c98ed9" providerId="ADAL" clId="{91BB55B4-E024-4C27-9DE6-8B6B9DD708B1}"/>
    <pc:docChg chg="undo redo custSel delSld modSld sldOrd">
      <pc:chgData name="Aurélie D'ASSIGNIES" userId="c07ebc6e-4be9-4843-af61-70c805c98ed9" providerId="ADAL" clId="{91BB55B4-E024-4C27-9DE6-8B6B9DD708B1}" dt="2018-09-28T11:40:45.345" v="4208" actId="1076"/>
      <pc:docMkLst>
        <pc:docMk/>
      </pc:docMkLst>
      <pc:sldChg chg="addSp delSp modSp">
        <pc:chgData name="Aurélie D'ASSIGNIES" userId="c07ebc6e-4be9-4843-af61-70c805c98ed9" providerId="ADAL" clId="{91BB55B4-E024-4C27-9DE6-8B6B9DD708B1}" dt="2018-09-28T11:10:12.214" v="3809" actId="1076"/>
        <pc:sldMkLst>
          <pc:docMk/>
          <pc:sldMk cId="1689994813" sldId="257"/>
        </pc:sldMkLst>
        <pc:spChg chg="del mod">
          <ac:chgData name="Aurélie D'ASSIGNIES" userId="c07ebc6e-4be9-4843-af61-70c805c98ed9" providerId="ADAL" clId="{91BB55B4-E024-4C27-9DE6-8B6B9DD708B1}" dt="2018-09-28T07:55:12.990" v="152" actId="478"/>
          <ac:spMkLst>
            <pc:docMk/>
            <pc:sldMk cId="1689994813" sldId="257"/>
            <ac:spMk id="2" creationId="{4535ECA3-B4B4-43D4-BB3B-1F05F48A71ED}"/>
          </ac:spMkLst>
        </pc:spChg>
        <pc:spChg chg="add del mod">
          <ac:chgData name="Aurélie D'ASSIGNIES" userId="c07ebc6e-4be9-4843-af61-70c805c98ed9" providerId="ADAL" clId="{91BB55B4-E024-4C27-9DE6-8B6B9DD708B1}" dt="2018-09-28T07:53:18.299" v="146" actId="478"/>
          <ac:spMkLst>
            <pc:docMk/>
            <pc:sldMk cId="1689994813" sldId="257"/>
            <ac:spMk id="4" creationId="{BEC38836-9D8F-48C9-B341-DDA991ED71F1}"/>
          </ac:spMkLst>
        </pc:spChg>
        <pc:spChg chg="del mod">
          <ac:chgData name="Aurélie D'ASSIGNIES" userId="c07ebc6e-4be9-4843-af61-70c805c98ed9" providerId="ADAL" clId="{91BB55B4-E024-4C27-9DE6-8B6B9DD708B1}" dt="2018-09-28T09:12:04.808" v="2165" actId="478"/>
          <ac:spMkLst>
            <pc:docMk/>
            <pc:sldMk cId="1689994813" sldId="257"/>
            <ac:spMk id="5" creationId="{8998E269-55F5-41F9-BECD-D42FE2ED84D4}"/>
          </ac:spMkLst>
        </pc:spChg>
        <pc:spChg chg="mod">
          <ac:chgData name="Aurélie D'ASSIGNIES" userId="c07ebc6e-4be9-4843-af61-70c805c98ed9" providerId="ADAL" clId="{91BB55B4-E024-4C27-9DE6-8B6B9DD708B1}" dt="2018-09-28T10:17:50.302" v="3000" actId="1076"/>
          <ac:spMkLst>
            <pc:docMk/>
            <pc:sldMk cId="1689994813" sldId="257"/>
            <ac:spMk id="8" creationId="{3B3AB1C0-2B9F-41CC-9554-CE0D0FC1FDFE}"/>
          </ac:spMkLst>
        </pc:spChg>
        <pc:spChg chg="mod">
          <ac:chgData name="Aurélie D'ASSIGNIES" userId="c07ebc6e-4be9-4843-af61-70c805c98ed9" providerId="ADAL" clId="{91BB55B4-E024-4C27-9DE6-8B6B9DD708B1}" dt="2018-09-28T10:16:19.962" v="2979" actId="20577"/>
          <ac:spMkLst>
            <pc:docMk/>
            <pc:sldMk cId="1689994813" sldId="257"/>
            <ac:spMk id="10" creationId="{1C97A650-DBCF-4D9A-B977-99944F812908}"/>
          </ac:spMkLst>
        </pc:spChg>
        <pc:spChg chg="add del mod">
          <ac:chgData name="Aurélie D'ASSIGNIES" userId="c07ebc6e-4be9-4843-af61-70c805c98ed9" providerId="ADAL" clId="{91BB55B4-E024-4C27-9DE6-8B6B9DD708B1}" dt="2018-09-28T08:46:21.396" v="977" actId="11529"/>
          <ac:spMkLst>
            <pc:docMk/>
            <pc:sldMk cId="1689994813" sldId="257"/>
            <ac:spMk id="12" creationId="{2E2A55AC-27C2-4126-B21B-9927EF17A695}"/>
          </ac:spMkLst>
        </pc:spChg>
        <pc:spChg chg="mod">
          <ac:chgData name="Aurélie D'ASSIGNIES" userId="c07ebc6e-4be9-4843-af61-70c805c98ed9" providerId="ADAL" clId="{91BB55B4-E024-4C27-9DE6-8B6B9DD708B1}" dt="2018-09-28T10:18:51.641" v="3012" actId="1076"/>
          <ac:spMkLst>
            <pc:docMk/>
            <pc:sldMk cId="1689994813" sldId="257"/>
            <ac:spMk id="14" creationId="{E5A40143-C5F3-4BA5-9FF1-4AAC5474AEE1}"/>
          </ac:spMkLst>
        </pc:spChg>
        <pc:spChg chg="mod">
          <ac:chgData name="Aurélie D'ASSIGNIES" userId="c07ebc6e-4be9-4843-af61-70c805c98ed9" providerId="ADAL" clId="{91BB55B4-E024-4C27-9DE6-8B6B9DD708B1}" dt="2018-09-28T08:47:01.909" v="984" actId="1076"/>
          <ac:spMkLst>
            <pc:docMk/>
            <pc:sldMk cId="1689994813" sldId="257"/>
            <ac:spMk id="15" creationId="{C918FDBB-26CA-41BC-8FF6-5F02671BDCC9}"/>
          </ac:spMkLst>
        </pc:spChg>
        <pc:spChg chg="del mod">
          <ac:chgData name="Aurélie D'ASSIGNIES" userId="c07ebc6e-4be9-4843-af61-70c805c98ed9" providerId="ADAL" clId="{91BB55B4-E024-4C27-9DE6-8B6B9DD708B1}" dt="2018-09-28T10:17:33.656" v="2994" actId="478"/>
          <ac:spMkLst>
            <pc:docMk/>
            <pc:sldMk cId="1689994813" sldId="257"/>
            <ac:spMk id="17" creationId="{306D9158-C90E-47F0-A6A9-08F42ADB595E}"/>
          </ac:spMkLst>
        </pc:spChg>
        <pc:spChg chg="mod">
          <ac:chgData name="Aurélie D'ASSIGNIES" userId="c07ebc6e-4be9-4843-af61-70c805c98ed9" providerId="ADAL" clId="{91BB55B4-E024-4C27-9DE6-8B6B9DD708B1}" dt="2018-09-28T10:16:28.791" v="2981" actId="14100"/>
          <ac:spMkLst>
            <pc:docMk/>
            <pc:sldMk cId="1689994813" sldId="257"/>
            <ac:spMk id="20" creationId="{3F4F4E9C-4632-4F32-B5BC-0D28BFBD79B3}"/>
          </ac:spMkLst>
        </pc:spChg>
        <pc:spChg chg="add mod">
          <ac:chgData name="Aurélie D'ASSIGNIES" userId="c07ebc6e-4be9-4843-af61-70c805c98ed9" providerId="ADAL" clId="{91BB55B4-E024-4C27-9DE6-8B6B9DD708B1}" dt="2018-09-28T11:10:12.214" v="3809" actId="1076"/>
          <ac:spMkLst>
            <pc:docMk/>
            <pc:sldMk cId="1689994813" sldId="257"/>
            <ac:spMk id="21" creationId="{72ACE3C5-2D2D-437F-9774-DB5A812F9DDA}"/>
          </ac:spMkLst>
        </pc:spChg>
        <pc:spChg chg="add mod">
          <ac:chgData name="Aurélie D'ASSIGNIES" userId="c07ebc6e-4be9-4843-af61-70c805c98ed9" providerId="ADAL" clId="{91BB55B4-E024-4C27-9DE6-8B6B9DD708B1}" dt="2018-09-28T10:18:08.694" v="3005" actId="1076"/>
          <ac:spMkLst>
            <pc:docMk/>
            <pc:sldMk cId="1689994813" sldId="257"/>
            <ac:spMk id="22" creationId="{977FCDA0-67D2-4E53-9D7E-F564064FFCDC}"/>
          </ac:spMkLst>
        </pc:spChg>
        <pc:spChg chg="mod">
          <ac:chgData name="Aurélie D'ASSIGNIES" userId="c07ebc6e-4be9-4843-af61-70c805c98ed9" providerId="ADAL" clId="{91BB55B4-E024-4C27-9DE6-8B6B9DD708B1}" dt="2018-09-28T10:17:28.851" v="2991" actId="1076"/>
          <ac:spMkLst>
            <pc:docMk/>
            <pc:sldMk cId="1689994813" sldId="257"/>
            <ac:spMk id="23" creationId="{7B45D54F-856A-4A33-BFF5-904E4CD1FFE0}"/>
          </ac:spMkLst>
        </pc:spChg>
        <pc:spChg chg="del mod topLvl">
          <ac:chgData name="Aurélie D'ASSIGNIES" userId="c07ebc6e-4be9-4843-af61-70c805c98ed9" providerId="ADAL" clId="{91BB55B4-E024-4C27-9DE6-8B6B9DD708B1}" dt="2018-09-28T10:18:33.872" v="3010" actId="478"/>
          <ac:spMkLst>
            <pc:docMk/>
            <pc:sldMk cId="1689994813" sldId="257"/>
            <ac:spMk id="24" creationId="{496876AA-3D79-4311-BE53-F9BAB462C030}"/>
          </ac:spMkLst>
        </pc:spChg>
        <pc:spChg chg="mod topLvl">
          <ac:chgData name="Aurélie D'ASSIGNIES" userId="c07ebc6e-4be9-4843-af61-70c805c98ed9" providerId="ADAL" clId="{91BB55B4-E024-4C27-9DE6-8B6B9DD708B1}" dt="2018-09-28T10:18:25.776" v="3008" actId="1076"/>
          <ac:spMkLst>
            <pc:docMk/>
            <pc:sldMk cId="1689994813" sldId="257"/>
            <ac:spMk id="25" creationId="{C0DA12BA-B478-4615-B170-D99F70D2FB1C}"/>
          </ac:spMkLst>
        </pc:spChg>
        <pc:spChg chg="add mod">
          <ac:chgData name="Aurélie D'ASSIGNIES" userId="c07ebc6e-4be9-4843-af61-70c805c98ed9" providerId="ADAL" clId="{91BB55B4-E024-4C27-9DE6-8B6B9DD708B1}" dt="2018-09-28T10:18:29.348" v="3009" actId="1076"/>
          <ac:spMkLst>
            <pc:docMk/>
            <pc:sldMk cId="1689994813" sldId="257"/>
            <ac:spMk id="26" creationId="{F81C6965-2CA9-4243-B650-219E56A1BE6B}"/>
          </ac:spMkLst>
        </pc:spChg>
        <pc:grpChg chg="add del mod">
          <ac:chgData name="Aurélie D'ASSIGNIES" userId="c07ebc6e-4be9-4843-af61-70c805c98ed9" providerId="ADAL" clId="{91BB55B4-E024-4C27-9DE6-8B6B9DD708B1}" dt="2018-09-28T10:17:44.966" v="2997" actId="165"/>
          <ac:grpSpMkLst>
            <pc:docMk/>
            <pc:sldMk cId="1689994813" sldId="257"/>
            <ac:grpSpMk id="13" creationId="{C5F5FEF5-A234-4880-9668-ACF31B073903}"/>
          </ac:grpSpMkLst>
        </pc:grpChg>
        <pc:picChg chg="mod ord">
          <ac:chgData name="Aurélie D'ASSIGNIES" userId="c07ebc6e-4be9-4843-af61-70c805c98ed9" providerId="ADAL" clId="{91BB55B4-E024-4C27-9DE6-8B6B9DD708B1}" dt="2018-09-28T10:20:06.334" v="3040" actId="1076"/>
          <ac:picMkLst>
            <pc:docMk/>
            <pc:sldMk cId="1689994813" sldId="257"/>
            <ac:picMk id="6" creationId="{36F74B55-D011-4769-A8FE-166E93149226}"/>
          </ac:picMkLst>
        </pc:picChg>
        <pc:picChg chg="add del mod modCrop">
          <ac:chgData name="Aurélie D'ASSIGNIES" userId="c07ebc6e-4be9-4843-af61-70c805c98ed9" providerId="ADAL" clId="{91BB55B4-E024-4C27-9DE6-8B6B9DD708B1}" dt="2018-09-28T08:45:43.557" v="975" actId="478"/>
          <ac:picMkLst>
            <pc:docMk/>
            <pc:sldMk cId="1689994813" sldId="257"/>
            <ac:picMk id="9" creationId="{A4C979A0-42E5-4149-96FC-488B6F5B33F4}"/>
          </ac:picMkLst>
        </pc:picChg>
        <pc:picChg chg="add del mod">
          <ac:chgData name="Aurélie D'ASSIGNIES" userId="c07ebc6e-4be9-4843-af61-70c805c98ed9" providerId="ADAL" clId="{91BB55B4-E024-4C27-9DE6-8B6B9DD708B1}" dt="2018-09-28T10:20:00.047" v="3038" actId="478"/>
          <ac:picMkLst>
            <pc:docMk/>
            <pc:sldMk cId="1689994813" sldId="257"/>
            <ac:picMk id="27" creationId="{05A1B6A4-34F4-45E7-9499-EA55AC982703}"/>
          </ac:picMkLst>
        </pc:picChg>
        <pc:picChg chg="add del mod ord">
          <ac:chgData name="Aurélie D'ASSIGNIES" userId="c07ebc6e-4be9-4843-af61-70c805c98ed9" providerId="ADAL" clId="{91BB55B4-E024-4C27-9DE6-8B6B9DD708B1}" dt="2018-09-28T10:19:57.333" v="3034"/>
          <ac:picMkLst>
            <pc:docMk/>
            <pc:sldMk cId="1689994813" sldId="257"/>
            <ac:picMk id="28" creationId="{68E87ACD-4886-4170-9ABD-31BF0575953E}"/>
          </ac:picMkLst>
        </pc:picChg>
      </pc:sldChg>
      <pc:sldChg chg="addSp delSp modSp">
        <pc:chgData name="Aurélie D'ASSIGNIES" userId="c07ebc6e-4be9-4843-af61-70c805c98ed9" providerId="ADAL" clId="{91BB55B4-E024-4C27-9DE6-8B6B9DD708B1}" dt="2018-09-28T11:40:45.345" v="4208" actId="1076"/>
        <pc:sldMkLst>
          <pc:docMk/>
          <pc:sldMk cId="1106590152" sldId="258"/>
        </pc:sldMkLst>
        <pc:spChg chg="del mod">
          <ac:chgData name="Aurélie D'ASSIGNIES" userId="c07ebc6e-4be9-4843-af61-70c805c98ed9" providerId="ADAL" clId="{91BB55B4-E024-4C27-9DE6-8B6B9DD708B1}" dt="2018-09-28T09:39:38.791" v="2508" actId="478"/>
          <ac:spMkLst>
            <pc:docMk/>
            <pc:sldMk cId="1106590152" sldId="258"/>
            <ac:spMk id="2" creationId="{9A1044CC-645A-4A6F-923D-EF68F4E05BC0}"/>
          </ac:spMkLst>
        </pc:spChg>
        <pc:spChg chg="mod ord">
          <ac:chgData name="Aurélie D'ASSIGNIES" userId="c07ebc6e-4be9-4843-af61-70c805c98ed9" providerId="ADAL" clId="{91BB55B4-E024-4C27-9DE6-8B6B9DD708B1}" dt="2018-09-28T10:31:13.592" v="3190" actId="207"/>
          <ac:spMkLst>
            <pc:docMk/>
            <pc:sldMk cId="1106590152" sldId="258"/>
            <ac:spMk id="4" creationId="{6A8FBC1D-E524-4433-8799-5AB41C2CE45C}"/>
          </ac:spMkLst>
        </pc:spChg>
        <pc:spChg chg="mod">
          <ac:chgData name="Aurélie D'ASSIGNIES" userId="c07ebc6e-4be9-4843-af61-70c805c98ed9" providerId="ADAL" clId="{91BB55B4-E024-4C27-9DE6-8B6B9DD708B1}" dt="2018-09-28T11:07:17.543" v="3721" actId="1076"/>
          <ac:spMkLst>
            <pc:docMk/>
            <pc:sldMk cId="1106590152" sldId="258"/>
            <ac:spMk id="5" creationId="{7A2F2E89-1894-4BAB-B2D3-2A7928A8C323}"/>
          </ac:spMkLst>
        </pc:spChg>
        <pc:spChg chg="mod">
          <ac:chgData name="Aurélie D'ASSIGNIES" userId="c07ebc6e-4be9-4843-af61-70c805c98ed9" providerId="ADAL" clId="{91BB55B4-E024-4C27-9DE6-8B6B9DD708B1}" dt="2018-09-28T11:22:32.147" v="3909" actId="113"/>
          <ac:spMkLst>
            <pc:docMk/>
            <pc:sldMk cId="1106590152" sldId="258"/>
            <ac:spMk id="6" creationId="{BC3C6D4B-F5C7-463F-88ED-F154302891A7}"/>
          </ac:spMkLst>
        </pc:spChg>
        <pc:spChg chg="mod">
          <ac:chgData name="Aurélie D'ASSIGNIES" userId="c07ebc6e-4be9-4843-af61-70c805c98ed9" providerId="ADAL" clId="{91BB55B4-E024-4C27-9DE6-8B6B9DD708B1}" dt="2018-09-28T09:45:45.570" v="2541" actId="1076"/>
          <ac:spMkLst>
            <pc:docMk/>
            <pc:sldMk cId="1106590152" sldId="258"/>
            <ac:spMk id="8" creationId="{0F95E60A-630D-4E1B-8FCB-5C1D29B1E21C}"/>
          </ac:spMkLst>
        </pc:spChg>
        <pc:spChg chg="mod">
          <ac:chgData name="Aurélie D'ASSIGNIES" userId="c07ebc6e-4be9-4843-af61-70c805c98ed9" providerId="ADAL" clId="{91BB55B4-E024-4C27-9DE6-8B6B9DD708B1}" dt="2018-09-28T11:22:59.260" v="3913" actId="113"/>
          <ac:spMkLst>
            <pc:docMk/>
            <pc:sldMk cId="1106590152" sldId="258"/>
            <ac:spMk id="10" creationId="{239935A7-C70E-4157-A461-50F5F7F78A0E}"/>
          </ac:spMkLst>
        </pc:spChg>
        <pc:spChg chg="mod">
          <ac:chgData name="Aurélie D'ASSIGNIES" userId="c07ebc6e-4be9-4843-af61-70c805c98ed9" providerId="ADAL" clId="{91BB55B4-E024-4C27-9DE6-8B6B9DD708B1}" dt="2018-09-28T11:23:22.816" v="3918" actId="113"/>
          <ac:spMkLst>
            <pc:docMk/>
            <pc:sldMk cId="1106590152" sldId="258"/>
            <ac:spMk id="11" creationId="{42F4A107-1D2A-413F-BCA8-893AF9278580}"/>
          </ac:spMkLst>
        </pc:spChg>
        <pc:spChg chg="mod">
          <ac:chgData name="Aurélie D'ASSIGNIES" userId="c07ebc6e-4be9-4843-af61-70c805c98ed9" providerId="ADAL" clId="{91BB55B4-E024-4C27-9DE6-8B6B9DD708B1}" dt="2018-09-28T10:00:22.310" v="2695" actId="1076"/>
          <ac:spMkLst>
            <pc:docMk/>
            <pc:sldMk cId="1106590152" sldId="258"/>
            <ac:spMk id="13" creationId="{8F341667-2F77-4B61-8B21-5A7ED461D3DA}"/>
          </ac:spMkLst>
        </pc:spChg>
        <pc:spChg chg="mod">
          <ac:chgData name="Aurélie D'ASSIGNIES" userId="c07ebc6e-4be9-4843-af61-70c805c98ed9" providerId="ADAL" clId="{91BB55B4-E024-4C27-9DE6-8B6B9DD708B1}" dt="2018-09-28T11:20:58.625" v="3891" actId="1076"/>
          <ac:spMkLst>
            <pc:docMk/>
            <pc:sldMk cId="1106590152" sldId="258"/>
            <ac:spMk id="14" creationId="{6C821D07-8719-4E8D-BBDE-83080CF6DC87}"/>
          </ac:spMkLst>
        </pc:spChg>
        <pc:spChg chg="mod">
          <ac:chgData name="Aurélie D'ASSIGNIES" userId="c07ebc6e-4be9-4843-af61-70c805c98ed9" providerId="ADAL" clId="{91BB55B4-E024-4C27-9DE6-8B6B9DD708B1}" dt="2018-09-28T11:20:15.444" v="3883" actId="14100"/>
          <ac:spMkLst>
            <pc:docMk/>
            <pc:sldMk cId="1106590152" sldId="258"/>
            <ac:spMk id="15" creationId="{86B2F9A0-8696-438A-860E-0E9983E20E15}"/>
          </ac:spMkLst>
        </pc:spChg>
        <pc:spChg chg="mod">
          <ac:chgData name="Aurélie D'ASSIGNIES" userId="c07ebc6e-4be9-4843-af61-70c805c98ed9" providerId="ADAL" clId="{91BB55B4-E024-4C27-9DE6-8B6B9DD708B1}" dt="2018-09-28T11:36:07.298" v="4174" actId="1076"/>
          <ac:spMkLst>
            <pc:docMk/>
            <pc:sldMk cId="1106590152" sldId="258"/>
            <ac:spMk id="19" creationId="{914D82AE-0CD6-4440-A0AB-B0864838AA9F}"/>
          </ac:spMkLst>
        </pc:spChg>
        <pc:spChg chg="mod">
          <ac:chgData name="Aurélie D'ASSIGNIES" userId="c07ebc6e-4be9-4843-af61-70c805c98ed9" providerId="ADAL" clId="{91BB55B4-E024-4C27-9DE6-8B6B9DD708B1}" dt="2018-09-28T11:35:26.317" v="4160" actId="1076"/>
          <ac:spMkLst>
            <pc:docMk/>
            <pc:sldMk cId="1106590152" sldId="258"/>
            <ac:spMk id="20" creationId="{0B2FEAAE-A00B-44BE-9203-110BAED99632}"/>
          </ac:spMkLst>
        </pc:spChg>
        <pc:spChg chg="mod">
          <ac:chgData name="Aurélie D'ASSIGNIES" userId="c07ebc6e-4be9-4843-af61-70c805c98ed9" providerId="ADAL" clId="{91BB55B4-E024-4C27-9DE6-8B6B9DD708B1}" dt="2018-09-28T11:36:03.289" v="4173" actId="1076"/>
          <ac:spMkLst>
            <pc:docMk/>
            <pc:sldMk cId="1106590152" sldId="258"/>
            <ac:spMk id="21" creationId="{413E14CD-4297-4E65-B924-13317DCE53FF}"/>
          </ac:spMkLst>
        </pc:spChg>
        <pc:spChg chg="mod">
          <ac:chgData name="Aurélie D'ASSIGNIES" userId="c07ebc6e-4be9-4843-af61-70c805c98ed9" providerId="ADAL" clId="{91BB55B4-E024-4C27-9DE6-8B6B9DD708B1}" dt="2018-09-28T11:21:57.656" v="3902" actId="207"/>
          <ac:spMkLst>
            <pc:docMk/>
            <pc:sldMk cId="1106590152" sldId="258"/>
            <ac:spMk id="22" creationId="{83BECF80-F604-480B-A7EF-F2363C61C8E8}"/>
          </ac:spMkLst>
        </pc:spChg>
        <pc:spChg chg="add mod">
          <ac:chgData name="Aurélie D'ASSIGNIES" userId="c07ebc6e-4be9-4843-af61-70c805c98ed9" providerId="ADAL" clId="{91BB55B4-E024-4C27-9DE6-8B6B9DD708B1}" dt="2018-09-28T11:22:23.380" v="3907" actId="20577"/>
          <ac:spMkLst>
            <pc:docMk/>
            <pc:sldMk cId="1106590152" sldId="258"/>
            <ac:spMk id="30" creationId="{6585A098-C5D4-48BE-9310-748799294875}"/>
          </ac:spMkLst>
        </pc:spChg>
        <pc:spChg chg="add del mod">
          <ac:chgData name="Aurélie D'ASSIGNIES" userId="c07ebc6e-4be9-4843-af61-70c805c98ed9" providerId="ADAL" clId="{91BB55B4-E024-4C27-9DE6-8B6B9DD708B1}" dt="2018-09-28T11:27:03.947" v="3966" actId="1076"/>
          <ac:spMkLst>
            <pc:docMk/>
            <pc:sldMk cId="1106590152" sldId="258"/>
            <ac:spMk id="31" creationId="{E55CA234-B99F-462D-B3E1-06578251853C}"/>
          </ac:spMkLst>
        </pc:spChg>
        <pc:spChg chg="mod">
          <ac:chgData name="Aurélie D'ASSIGNIES" userId="c07ebc6e-4be9-4843-af61-70c805c98ed9" providerId="ADAL" clId="{91BB55B4-E024-4C27-9DE6-8B6B9DD708B1}" dt="2018-09-28T11:27:27.050" v="3972" actId="1076"/>
          <ac:spMkLst>
            <pc:docMk/>
            <pc:sldMk cId="1106590152" sldId="258"/>
            <ac:spMk id="32" creationId="{F0EED8E9-5095-421C-96B1-C1BC2424F344}"/>
          </ac:spMkLst>
        </pc:spChg>
        <pc:spChg chg="mod">
          <ac:chgData name="Aurélie D'ASSIGNIES" userId="c07ebc6e-4be9-4843-af61-70c805c98ed9" providerId="ADAL" clId="{91BB55B4-E024-4C27-9DE6-8B6B9DD708B1}" dt="2018-09-28T11:34:58.892" v="4157" actId="1076"/>
          <ac:spMkLst>
            <pc:docMk/>
            <pc:sldMk cId="1106590152" sldId="258"/>
            <ac:spMk id="33" creationId="{0DE12A0A-6B51-45D5-90B2-5C4DFB41599C}"/>
          </ac:spMkLst>
        </pc:spChg>
        <pc:spChg chg="mod">
          <ac:chgData name="Aurélie D'ASSIGNIES" userId="c07ebc6e-4be9-4843-af61-70c805c98ed9" providerId="ADAL" clId="{91BB55B4-E024-4C27-9DE6-8B6B9DD708B1}" dt="2018-09-28T11:34:07.225" v="4152" actId="692"/>
          <ac:spMkLst>
            <pc:docMk/>
            <pc:sldMk cId="1106590152" sldId="258"/>
            <ac:spMk id="34" creationId="{6C55E92A-D122-465E-AADE-B40D53BAEBAE}"/>
          </ac:spMkLst>
        </pc:spChg>
        <pc:spChg chg="del mod">
          <ac:chgData name="Aurélie D'ASSIGNIES" userId="c07ebc6e-4be9-4843-af61-70c805c98ed9" providerId="ADAL" clId="{91BB55B4-E024-4C27-9DE6-8B6B9DD708B1}" dt="2018-09-28T11:24:22.128" v="3931" actId="478"/>
          <ac:spMkLst>
            <pc:docMk/>
            <pc:sldMk cId="1106590152" sldId="258"/>
            <ac:spMk id="35" creationId="{1B3E4279-FF96-4B4E-BC1E-56A1887AADA7}"/>
          </ac:spMkLst>
        </pc:spChg>
        <pc:spChg chg="del mod">
          <ac:chgData name="Aurélie D'ASSIGNIES" userId="c07ebc6e-4be9-4843-af61-70c805c98ed9" providerId="ADAL" clId="{91BB55B4-E024-4C27-9DE6-8B6B9DD708B1}" dt="2018-09-28T11:24:57.087" v="3941" actId="478"/>
          <ac:spMkLst>
            <pc:docMk/>
            <pc:sldMk cId="1106590152" sldId="258"/>
            <ac:spMk id="36" creationId="{33D7EAC9-C82C-4FB5-BEEA-B13925EA2B23}"/>
          </ac:spMkLst>
        </pc:spChg>
        <pc:spChg chg="del mod topLvl">
          <ac:chgData name="Aurélie D'ASSIGNIES" userId="c07ebc6e-4be9-4843-af61-70c805c98ed9" providerId="ADAL" clId="{91BB55B4-E024-4C27-9DE6-8B6B9DD708B1}" dt="2018-09-28T11:25:02.719" v="3943" actId="478"/>
          <ac:spMkLst>
            <pc:docMk/>
            <pc:sldMk cId="1106590152" sldId="258"/>
            <ac:spMk id="37" creationId="{EF36C7C2-2DEE-4AE7-9623-F0959618AF12}"/>
          </ac:spMkLst>
        </pc:spChg>
        <pc:spChg chg="add mod">
          <ac:chgData name="Aurélie D'ASSIGNIES" userId="c07ebc6e-4be9-4843-af61-70c805c98ed9" providerId="ADAL" clId="{91BB55B4-E024-4C27-9DE6-8B6B9DD708B1}" dt="2018-09-28T09:36:53.228" v="2471" actId="571"/>
          <ac:spMkLst>
            <pc:docMk/>
            <pc:sldMk cId="1106590152" sldId="258"/>
            <ac:spMk id="40" creationId="{C3CC4D96-ECCE-4DF7-A4F8-887F7E39A61A}"/>
          </ac:spMkLst>
        </pc:spChg>
        <pc:spChg chg="add mod ord">
          <ac:chgData name="Aurélie D'ASSIGNIES" userId="c07ebc6e-4be9-4843-af61-70c805c98ed9" providerId="ADAL" clId="{91BB55B4-E024-4C27-9DE6-8B6B9DD708B1}" dt="2018-09-28T11:34:13.278" v="4153" actId="692"/>
          <ac:spMkLst>
            <pc:docMk/>
            <pc:sldMk cId="1106590152" sldId="258"/>
            <ac:spMk id="66" creationId="{225D4227-9B1D-4493-A138-B34F903652BD}"/>
          </ac:spMkLst>
        </pc:spChg>
        <pc:spChg chg="add mod ord">
          <ac:chgData name="Aurélie D'ASSIGNIES" userId="c07ebc6e-4be9-4843-af61-70c805c98ed9" providerId="ADAL" clId="{91BB55B4-E024-4C27-9DE6-8B6B9DD708B1}" dt="2018-09-28T11:34:40.188" v="4156" actId="1076"/>
          <ac:spMkLst>
            <pc:docMk/>
            <pc:sldMk cId="1106590152" sldId="258"/>
            <ac:spMk id="67" creationId="{A93408E8-C081-45DF-9379-9E3C4A9C4F9A}"/>
          </ac:spMkLst>
        </pc:spChg>
        <pc:spChg chg="add mod ord">
          <ac:chgData name="Aurélie D'ASSIGNIES" userId="c07ebc6e-4be9-4843-af61-70c805c98ed9" providerId="ADAL" clId="{91BB55B4-E024-4C27-9DE6-8B6B9DD708B1}" dt="2018-09-28T11:34:30.094" v="4155" actId="692"/>
          <ac:spMkLst>
            <pc:docMk/>
            <pc:sldMk cId="1106590152" sldId="258"/>
            <ac:spMk id="68" creationId="{37987060-21B5-47C1-91BC-2240DD317A51}"/>
          </ac:spMkLst>
        </pc:spChg>
        <pc:grpChg chg="add mod">
          <ac:chgData name="Aurélie D'ASSIGNIES" userId="c07ebc6e-4be9-4843-af61-70c805c98ed9" providerId="ADAL" clId="{91BB55B4-E024-4C27-9DE6-8B6B9DD708B1}" dt="2018-09-28T08:49:36.552" v="1048" actId="164"/>
          <ac:grpSpMkLst>
            <pc:docMk/>
            <pc:sldMk cId="1106590152" sldId="258"/>
            <ac:grpSpMk id="9" creationId="{F60D64B9-2EFD-41DE-A2F1-B6EFC8BD5B67}"/>
          </ac:grpSpMkLst>
        </pc:grpChg>
        <pc:grpChg chg="add mod topLvl">
          <ac:chgData name="Aurélie D'ASSIGNIES" userId="c07ebc6e-4be9-4843-af61-70c805c98ed9" providerId="ADAL" clId="{91BB55B4-E024-4C27-9DE6-8B6B9DD708B1}" dt="2018-09-28T11:40:38.325" v="4207" actId="1076"/>
          <ac:grpSpMkLst>
            <pc:docMk/>
            <pc:sldMk cId="1106590152" sldId="258"/>
            <ac:grpSpMk id="12" creationId="{920C4A5E-2602-4BDD-A28F-BDAA6AB05750}"/>
          </ac:grpSpMkLst>
        </pc:grpChg>
        <pc:grpChg chg="add del mod">
          <ac:chgData name="Aurélie D'ASSIGNIES" userId="c07ebc6e-4be9-4843-af61-70c805c98ed9" providerId="ADAL" clId="{91BB55B4-E024-4C27-9DE6-8B6B9DD708B1}" dt="2018-09-28T09:29:18.752" v="2363" actId="165"/>
          <ac:grpSpMkLst>
            <pc:docMk/>
            <pc:sldMk cId="1106590152" sldId="258"/>
            <ac:grpSpMk id="16" creationId="{64323DD9-3414-4191-B763-510495468B2E}"/>
          </ac:grpSpMkLst>
        </pc:grpChg>
        <pc:grpChg chg="add mod">
          <ac:chgData name="Aurélie D'ASSIGNIES" userId="c07ebc6e-4be9-4843-af61-70c805c98ed9" providerId="ADAL" clId="{91BB55B4-E024-4C27-9DE6-8B6B9DD708B1}" dt="2018-09-28T11:35:16.255" v="4158" actId="1076"/>
          <ac:grpSpMkLst>
            <pc:docMk/>
            <pc:sldMk cId="1106590152" sldId="258"/>
            <ac:grpSpMk id="27" creationId="{094B8307-47DE-4AFF-8304-02DF78630454}"/>
          </ac:grpSpMkLst>
        </pc:grpChg>
        <pc:grpChg chg="add del mod">
          <ac:chgData name="Aurélie D'ASSIGNIES" userId="c07ebc6e-4be9-4843-af61-70c805c98ed9" providerId="ADAL" clId="{91BB55B4-E024-4C27-9DE6-8B6B9DD708B1}" dt="2018-09-28T09:35:49.783" v="2452" actId="165"/>
          <ac:grpSpMkLst>
            <pc:docMk/>
            <pc:sldMk cId="1106590152" sldId="258"/>
            <ac:grpSpMk id="29" creationId="{ECDEB8DC-8D9A-447B-BEBA-6B0AE4E40AC8}"/>
          </ac:grpSpMkLst>
        </pc:grpChg>
        <pc:picChg chg="mod">
          <ac:chgData name="Aurélie D'ASSIGNIES" userId="c07ebc6e-4be9-4843-af61-70c805c98ed9" providerId="ADAL" clId="{91BB55B4-E024-4C27-9DE6-8B6B9DD708B1}" dt="2018-09-28T11:40:45.345" v="4208" actId="1076"/>
          <ac:picMkLst>
            <pc:docMk/>
            <pc:sldMk cId="1106590152" sldId="258"/>
            <ac:picMk id="3" creationId="{6C46DF9F-E5BF-4295-A7C0-87584C68F776}"/>
          </ac:picMkLst>
        </pc:picChg>
        <pc:picChg chg="add del mod">
          <ac:chgData name="Aurélie D'ASSIGNIES" userId="c07ebc6e-4be9-4843-af61-70c805c98ed9" providerId="ADAL" clId="{91BB55B4-E024-4C27-9DE6-8B6B9DD708B1}" dt="2018-09-28T09:51:58.289" v="2612" actId="478"/>
          <ac:picMkLst>
            <pc:docMk/>
            <pc:sldMk cId="1106590152" sldId="258"/>
            <ac:picMk id="7" creationId="{8184334C-A56A-4C53-B48F-358E311DE66E}"/>
          </ac:picMkLst>
        </pc:picChg>
        <pc:picChg chg="mod">
          <ac:chgData name="Aurélie D'ASSIGNIES" userId="c07ebc6e-4be9-4843-af61-70c805c98ed9" providerId="ADAL" clId="{91BB55B4-E024-4C27-9DE6-8B6B9DD708B1}" dt="2018-09-28T11:23:43.424" v="3920" actId="1076"/>
          <ac:picMkLst>
            <pc:docMk/>
            <pc:sldMk cId="1106590152" sldId="258"/>
            <ac:picMk id="24" creationId="{AA33B72F-B9BA-4F8A-8E50-FCD2CE7E0B14}"/>
          </ac:picMkLst>
        </pc:picChg>
        <pc:picChg chg="mod">
          <ac:chgData name="Aurélie D'ASSIGNIES" userId="c07ebc6e-4be9-4843-af61-70c805c98ed9" providerId="ADAL" clId="{91BB55B4-E024-4C27-9DE6-8B6B9DD708B1}" dt="2018-09-28T10:59:29.756" v="3668"/>
          <ac:picMkLst>
            <pc:docMk/>
            <pc:sldMk cId="1106590152" sldId="258"/>
            <ac:picMk id="26" creationId="{8929B991-5C6F-43C5-824D-8EF82769B6AD}"/>
          </ac:picMkLst>
        </pc:picChg>
        <pc:picChg chg="mod">
          <ac:chgData name="Aurélie D'ASSIGNIES" userId="c07ebc6e-4be9-4843-af61-70c805c98ed9" providerId="ADAL" clId="{91BB55B4-E024-4C27-9DE6-8B6B9DD708B1}" dt="2018-09-28T11:27:16.427" v="3971" actId="1076"/>
          <ac:picMkLst>
            <pc:docMk/>
            <pc:sldMk cId="1106590152" sldId="258"/>
            <ac:picMk id="28" creationId="{B51FBAEE-1F60-441C-9C4A-8AFB09302A2F}"/>
          </ac:picMkLst>
        </pc:picChg>
        <pc:picChg chg="add del mod ord modCrop">
          <ac:chgData name="Aurélie D'ASSIGNIES" userId="c07ebc6e-4be9-4843-af61-70c805c98ed9" providerId="ADAL" clId="{91BB55B4-E024-4C27-9DE6-8B6B9DD708B1}" dt="2018-09-28T10:02:08.484" v="2718" actId="478"/>
          <ac:picMkLst>
            <pc:docMk/>
            <pc:sldMk cId="1106590152" sldId="258"/>
            <ac:picMk id="42" creationId="{1889AB9C-EE73-40EF-B16E-9EAFEE0C3E75}"/>
          </ac:picMkLst>
        </pc:picChg>
        <pc:picChg chg="add del mod">
          <ac:chgData name="Aurélie D'ASSIGNIES" userId="c07ebc6e-4be9-4843-af61-70c805c98ed9" providerId="ADAL" clId="{91BB55B4-E024-4C27-9DE6-8B6B9DD708B1}" dt="2018-09-28T09:55:55.300" v="2628" actId="478"/>
          <ac:picMkLst>
            <pc:docMk/>
            <pc:sldMk cId="1106590152" sldId="258"/>
            <ac:picMk id="43" creationId="{661E0906-A5D3-483E-B07B-DCB0BFCD6ECD}"/>
          </ac:picMkLst>
        </pc:picChg>
        <pc:picChg chg="add mod">
          <ac:chgData name="Aurélie D'ASSIGNIES" userId="c07ebc6e-4be9-4843-af61-70c805c98ed9" providerId="ADAL" clId="{91BB55B4-E024-4C27-9DE6-8B6B9DD708B1}" dt="2018-09-28T11:07:22.191" v="3722" actId="1076"/>
          <ac:picMkLst>
            <pc:docMk/>
            <pc:sldMk cId="1106590152" sldId="258"/>
            <ac:picMk id="65" creationId="{DE4B03F8-2AAC-4BF3-9CC0-D28DDC993A2F}"/>
          </ac:picMkLst>
        </pc:picChg>
        <pc:cxnChg chg="add del mod">
          <ac:chgData name="Aurélie D'ASSIGNIES" userId="c07ebc6e-4be9-4843-af61-70c805c98ed9" providerId="ADAL" clId="{91BB55B4-E024-4C27-9DE6-8B6B9DD708B1}" dt="2018-09-28T11:32:35.902" v="4079" actId="478"/>
          <ac:cxnSpMkLst>
            <pc:docMk/>
            <pc:sldMk cId="1106590152" sldId="258"/>
            <ac:cxnSpMk id="18" creationId="{965F9D39-FB0D-4502-AA78-858C9014FDF3}"/>
          </ac:cxnSpMkLst>
        </pc:cxnChg>
        <pc:cxnChg chg="add del mod">
          <ac:chgData name="Aurélie D'ASSIGNIES" userId="c07ebc6e-4be9-4843-af61-70c805c98ed9" providerId="ADAL" clId="{91BB55B4-E024-4C27-9DE6-8B6B9DD708B1}" dt="2018-09-28T09:32:05.298" v="2390" actId="478"/>
          <ac:cxnSpMkLst>
            <pc:docMk/>
            <pc:sldMk cId="1106590152" sldId="258"/>
            <ac:cxnSpMk id="38" creationId="{B5259730-8472-4256-B987-CDEA1356510D}"/>
          </ac:cxnSpMkLst>
        </pc:cxnChg>
        <pc:cxnChg chg="add mod">
          <ac:chgData name="Aurélie D'ASSIGNIES" userId="c07ebc6e-4be9-4843-af61-70c805c98ed9" providerId="ADAL" clId="{91BB55B4-E024-4C27-9DE6-8B6B9DD708B1}" dt="2018-09-28T11:33:28.069" v="4147" actId="1038"/>
          <ac:cxnSpMkLst>
            <pc:docMk/>
            <pc:sldMk cId="1106590152" sldId="258"/>
            <ac:cxnSpMk id="39" creationId="{E8FC2C62-7AB6-44F5-9D83-3A7C766FDFC2}"/>
          </ac:cxnSpMkLst>
        </pc:cxnChg>
        <pc:cxnChg chg="add mod">
          <ac:chgData name="Aurélie D'ASSIGNIES" userId="c07ebc6e-4be9-4843-af61-70c805c98ed9" providerId="ADAL" clId="{91BB55B4-E024-4C27-9DE6-8B6B9DD708B1}" dt="2018-09-28T11:36:26.018" v="4191" actId="1035"/>
          <ac:cxnSpMkLst>
            <pc:docMk/>
            <pc:sldMk cId="1106590152" sldId="258"/>
            <ac:cxnSpMk id="45" creationId="{7435B45F-EB81-4784-ACF3-C1FCEA30F99E}"/>
          </ac:cxnSpMkLst>
        </pc:cxnChg>
        <pc:cxnChg chg="add mod">
          <ac:chgData name="Aurélie D'ASSIGNIES" userId="c07ebc6e-4be9-4843-af61-70c805c98ed9" providerId="ADAL" clId="{91BB55B4-E024-4C27-9DE6-8B6B9DD708B1}" dt="2018-09-28T11:36:16.939" v="4183" actId="1037"/>
          <ac:cxnSpMkLst>
            <pc:docMk/>
            <pc:sldMk cId="1106590152" sldId="258"/>
            <ac:cxnSpMk id="48" creationId="{BA10810A-C2C5-477F-B022-F23CC8E989AA}"/>
          </ac:cxnSpMkLst>
        </pc:cxnChg>
        <pc:cxnChg chg="add del mod">
          <ac:chgData name="Aurélie D'ASSIGNIES" userId="c07ebc6e-4be9-4843-af61-70c805c98ed9" providerId="ADAL" clId="{91BB55B4-E024-4C27-9DE6-8B6B9DD708B1}" dt="2018-09-28T11:29:25.065" v="4005" actId="478"/>
          <ac:cxnSpMkLst>
            <pc:docMk/>
            <pc:sldMk cId="1106590152" sldId="258"/>
            <ac:cxnSpMk id="49" creationId="{D2DD8E3E-F0EC-41A4-BE8E-5EC24151CCAD}"/>
          </ac:cxnSpMkLst>
        </pc:cxnChg>
        <pc:cxnChg chg="add del">
          <ac:chgData name="Aurélie D'ASSIGNIES" userId="c07ebc6e-4be9-4843-af61-70c805c98ed9" providerId="ADAL" clId="{91BB55B4-E024-4C27-9DE6-8B6B9DD708B1}" dt="2018-09-28T09:58:36.495" v="2674" actId="478"/>
          <ac:cxnSpMkLst>
            <pc:docMk/>
            <pc:sldMk cId="1106590152" sldId="258"/>
            <ac:cxnSpMk id="50" creationId="{C1343B11-2292-430B-B2BA-1AB1553E5628}"/>
          </ac:cxnSpMkLst>
        </pc:cxnChg>
        <pc:cxnChg chg="add del">
          <ac:chgData name="Aurélie D'ASSIGNIES" userId="c07ebc6e-4be9-4843-af61-70c805c98ed9" providerId="ADAL" clId="{91BB55B4-E024-4C27-9DE6-8B6B9DD708B1}" dt="2018-09-28T09:58:36.495" v="2674" actId="478"/>
          <ac:cxnSpMkLst>
            <pc:docMk/>
            <pc:sldMk cId="1106590152" sldId="258"/>
            <ac:cxnSpMk id="51" creationId="{5DF25079-47D2-4DA5-A071-E1128C47AADA}"/>
          </ac:cxnSpMkLst>
        </pc:cxnChg>
        <pc:cxnChg chg="add del">
          <ac:chgData name="Aurélie D'ASSIGNIES" userId="c07ebc6e-4be9-4843-af61-70c805c98ed9" providerId="ADAL" clId="{91BB55B4-E024-4C27-9DE6-8B6B9DD708B1}" dt="2018-09-28T09:58:36.495" v="2674" actId="478"/>
          <ac:cxnSpMkLst>
            <pc:docMk/>
            <pc:sldMk cId="1106590152" sldId="258"/>
            <ac:cxnSpMk id="52" creationId="{BA14612E-363C-4E6F-ACC3-1FB83483EF8F}"/>
          </ac:cxnSpMkLst>
        </pc:cxnChg>
        <pc:cxnChg chg="add del mod">
          <ac:chgData name="Aurélie D'ASSIGNIES" userId="c07ebc6e-4be9-4843-af61-70c805c98ed9" providerId="ADAL" clId="{91BB55B4-E024-4C27-9DE6-8B6B9DD708B1}" dt="2018-09-28T11:30:35.922" v="4025" actId="478"/>
          <ac:cxnSpMkLst>
            <pc:docMk/>
            <pc:sldMk cId="1106590152" sldId="258"/>
            <ac:cxnSpMk id="57" creationId="{6FF70FC2-8979-4321-9CD8-874B6980B536}"/>
          </ac:cxnSpMkLst>
        </pc:cxnChg>
        <pc:cxnChg chg="add mod">
          <ac:chgData name="Aurélie D'ASSIGNIES" userId="c07ebc6e-4be9-4843-af61-70c805c98ed9" providerId="ADAL" clId="{91BB55B4-E024-4C27-9DE6-8B6B9DD708B1}" dt="2018-09-28T11:35:45.864" v="4172" actId="1035"/>
          <ac:cxnSpMkLst>
            <pc:docMk/>
            <pc:sldMk cId="1106590152" sldId="258"/>
            <ac:cxnSpMk id="60" creationId="{2B846760-A532-4300-93AA-36E53B466542}"/>
          </ac:cxnSpMkLst>
        </pc:cxnChg>
        <pc:cxnChg chg="add mod">
          <ac:chgData name="Aurélie D'ASSIGNIES" userId="c07ebc6e-4be9-4843-af61-70c805c98ed9" providerId="ADAL" clId="{91BB55B4-E024-4C27-9DE6-8B6B9DD708B1}" dt="2018-09-28T11:36:09.498" v="4175" actId="1076"/>
          <ac:cxnSpMkLst>
            <pc:docMk/>
            <pc:sldMk cId="1106590152" sldId="258"/>
            <ac:cxnSpMk id="64" creationId="{40350809-4D9A-4759-B37B-57DE62B5F0D2}"/>
          </ac:cxnSpMkLst>
        </pc:cxnChg>
        <pc:cxnChg chg="add mod">
          <ac:chgData name="Aurélie D'ASSIGNIES" userId="c07ebc6e-4be9-4843-af61-70c805c98ed9" providerId="ADAL" clId="{91BB55B4-E024-4C27-9DE6-8B6B9DD708B1}" dt="2018-09-28T11:35:40.591" v="4170" actId="1035"/>
          <ac:cxnSpMkLst>
            <pc:docMk/>
            <pc:sldMk cId="1106590152" sldId="258"/>
            <ac:cxnSpMk id="71" creationId="{B1C4A8CB-309F-4A42-8C30-9D90B2DC68C5}"/>
          </ac:cxnSpMkLst>
        </pc:cxnChg>
        <pc:cxnChg chg="add mod">
          <ac:chgData name="Aurélie D'ASSIGNIES" userId="c07ebc6e-4be9-4843-af61-70c805c98ed9" providerId="ADAL" clId="{91BB55B4-E024-4C27-9DE6-8B6B9DD708B1}" dt="2018-09-28T11:36:27.017" v="4192" actId="1035"/>
          <ac:cxnSpMkLst>
            <pc:docMk/>
            <pc:sldMk cId="1106590152" sldId="258"/>
            <ac:cxnSpMk id="73" creationId="{BC427C0F-DD6B-4A8D-962C-BE38320F0ACC}"/>
          </ac:cxnSpMkLst>
        </pc:cxnChg>
        <pc:cxnChg chg="add del mod">
          <ac:chgData name="Aurélie D'ASSIGNIES" userId="c07ebc6e-4be9-4843-af61-70c805c98ed9" providerId="ADAL" clId="{91BB55B4-E024-4C27-9DE6-8B6B9DD708B1}" dt="2018-09-28T11:33:15.760" v="4142" actId="478"/>
          <ac:cxnSpMkLst>
            <pc:docMk/>
            <pc:sldMk cId="1106590152" sldId="258"/>
            <ac:cxnSpMk id="78" creationId="{0BE13465-1289-4187-894C-2C766BBD86D2}"/>
          </ac:cxnSpMkLst>
        </pc:cxnChg>
        <pc:cxnChg chg="add mod">
          <ac:chgData name="Aurélie D'ASSIGNIES" userId="c07ebc6e-4be9-4843-af61-70c805c98ed9" providerId="ADAL" clId="{91BB55B4-E024-4C27-9DE6-8B6B9DD708B1}" dt="2018-09-28T11:35:22.651" v="4159" actId="1076"/>
          <ac:cxnSpMkLst>
            <pc:docMk/>
            <pc:sldMk cId="1106590152" sldId="258"/>
            <ac:cxnSpMk id="80" creationId="{ECD2248D-25DA-486E-BD56-158B51121D95}"/>
          </ac:cxnSpMkLst>
        </pc:cxnChg>
      </pc:sldChg>
      <pc:sldChg chg="addSp delSp modSp ord">
        <pc:chgData name="Aurélie D'ASSIGNIES" userId="c07ebc6e-4be9-4843-af61-70c805c98ed9" providerId="ADAL" clId="{91BB55B4-E024-4C27-9DE6-8B6B9DD708B1}" dt="2018-09-28T11:39:49.219" v="4203" actId="255"/>
        <pc:sldMkLst>
          <pc:docMk/>
          <pc:sldMk cId="1960012538" sldId="260"/>
        </pc:sldMkLst>
        <pc:spChg chg="mod">
          <ac:chgData name="Aurélie D'ASSIGNIES" userId="c07ebc6e-4be9-4843-af61-70c805c98ed9" providerId="ADAL" clId="{91BB55B4-E024-4C27-9DE6-8B6B9DD708B1}" dt="2018-09-28T11:08:41.671" v="3793" actId="255"/>
          <ac:spMkLst>
            <pc:docMk/>
            <pc:sldMk cId="1960012538" sldId="260"/>
            <ac:spMk id="2" creationId="{C7BED197-64DF-4581-A211-9085C01E8501}"/>
          </ac:spMkLst>
        </pc:spChg>
        <pc:spChg chg="add del mod">
          <ac:chgData name="Aurélie D'ASSIGNIES" userId="c07ebc6e-4be9-4843-af61-70c805c98ed9" providerId="ADAL" clId="{91BB55B4-E024-4C27-9DE6-8B6B9DD708B1}" dt="2018-09-28T11:18:23.077" v="3850"/>
          <ac:spMkLst>
            <pc:docMk/>
            <pc:sldMk cId="1960012538" sldId="260"/>
            <ac:spMk id="3" creationId="{95208410-CEBE-4358-80DB-C220691F9EC0}"/>
          </ac:spMkLst>
        </pc:spChg>
        <pc:spChg chg="mod">
          <ac:chgData name="Aurélie D'ASSIGNIES" userId="c07ebc6e-4be9-4843-af61-70c805c98ed9" providerId="ADAL" clId="{91BB55B4-E024-4C27-9DE6-8B6B9DD708B1}" dt="2018-09-28T10:38:25.089" v="3258" actId="1076"/>
          <ac:spMkLst>
            <pc:docMk/>
            <pc:sldMk cId="1960012538" sldId="260"/>
            <ac:spMk id="4" creationId="{9419E000-E302-428F-B2D5-9395806CCAD3}"/>
          </ac:spMkLst>
        </pc:spChg>
        <pc:spChg chg="mod">
          <ac:chgData name="Aurélie D'ASSIGNIES" userId="c07ebc6e-4be9-4843-af61-70c805c98ed9" providerId="ADAL" clId="{91BB55B4-E024-4C27-9DE6-8B6B9DD708B1}" dt="2018-09-28T11:03:46.300" v="3683" actId="692"/>
          <ac:spMkLst>
            <pc:docMk/>
            <pc:sldMk cId="1960012538" sldId="260"/>
            <ac:spMk id="9" creationId="{42658BDB-F7B5-4393-A900-BCF04A5EBC61}"/>
          </ac:spMkLst>
        </pc:spChg>
        <pc:spChg chg="mod">
          <ac:chgData name="Aurélie D'ASSIGNIES" userId="c07ebc6e-4be9-4843-af61-70c805c98ed9" providerId="ADAL" clId="{91BB55B4-E024-4C27-9DE6-8B6B9DD708B1}" dt="2018-09-28T11:03:15.365" v="3678" actId="692"/>
          <ac:spMkLst>
            <pc:docMk/>
            <pc:sldMk cId="1960012538" sldId="260"/>
            <ac:spMk id="10" creationId="{2AA2B383-2756-4CF8-B518-0791BB017E7F}"/>
          </ac:spMkLst>
        </pc:spChg>
        <pc:spChg chg="add del mod ord">
          <ac:chgData name="Aurélie D'ASSIGNIES" userId="c07ebc6e-4be9-4843-af61-70c805c98ed9" providerId="ADAL" clId="{91BB55B4-E024-4C27-9DE6-8B6B9DD708B1}" dt="2018-09-28T10:14:08.520" v="2921" actId="11529"/>
          <ac:spMkLst>
            <pc:docMk/>
            <pc:sldMk cId="1960012538" sldId="260"/>
            <ac:spMk id="11" creationId="{886F7CCF-83FB-413D-B37A-61D58EBA4EC4}"/>
          </ac:spMkLst>
        </pc:spChg>
        <pc:spChg chg="mod">
          <ac:chgData name="Aurélie D'ASSIGNIES" userId="c07ebc6e-4be9-4843-af61-70c805c98ed9" providerId="ADAL" clId="{91BB55B4-E024-4C27-9DE6-8B6B9DD708B1}" dt="2018-09-28T11:39:33.806" v="4201" actId="255"/>
          <ac:spMkLst>
            <pc:docMk/>
            <pc:sldMk cId="1960012538" sldId="260"/>
            <ac:spMk id="18" creationId="{13FCD6AB-4105-4971-B824-5F681EADAC8A}"/>
          </ac:spMkLst>
        </pc:spChg>
        <pc:spChg chg="mod">
          <ac:chgData name="Aurélie D'ASSIGNIES" userId="c07ebc6e-4be9-4843-af61-70c805c98ed9" providerId="ADAL" clId="{91BB55B4-E024-4C27-9DE6-8B6B9DD708B1}" dt="2018-09-28T11:39:49.219" v="4203" actId="255"/>
          <ac:spMkLst>
            <pc:docMk/>
            <pc:sldMk cId="1960012538" sldId="260"/>
            <ac:spMk id="20" creationId="{D2A044B2-8125-4F20-9514-0CF53569A3C9}"/>
          </ac:spMkLst>
        </pc:spChg>
        <pc:spChg chg="add mod ord">
          <ac:chgData name="Aurélie D'ASSIGNIES" userId="c07ebc6e-4be9-4843-af61-70c805c98ed9" providerId="ADAL" clId="{91BB55B4-E024-4C27-9DE6-8B6B9DD708B1}" dt="2018-09-28T10:31:55.993" v="3205" actId="207"/>
          <ac:spMkLst>
            <pc:docMk/>
            <pc:sldMk cId="1960012538" sldId="260"/>
            <ac:spMk id="21" creationId="{96CFC699-C1B3-44C4-9B27-04BBDFA6F0D4}"/>
          </ac:spMkLst>
        </pc:spChg>
        <pc:spChg chg="add mod ord">
          <ac:chgData name="Aurélie D'ASSIGNIES" userId="c07ebc6e-4be9-4843-af61-70c805c98ed9" providerId="ADAL" clId="{91BB55B4-E024-4C27-9DE6-8B6B9DD708B1}" dt="2018-09-28T10:38:40.517" v="3260" actId="14100"/>
          <ac:spMkLst>
            <pc:docMk/>
            <pc:sldMk cId="1960012538" sldId="260"/>
            <ac:spMk id="23" creationId="{D670E2D8-BA49-4029-BC09-5369FA55E355}"/>
          </ac:spMkLst>
        </pc:spChg>
        <pc:spChg chg="mod">
          <ac:chgData name="Aurélie D'ASSIGNIES" userId="c07ebc6e-4be9-4843-af61-70c805c98ed9" providerId="ADAL" clId="{91BB55B4-E024-4C27-9DE6-8B6B9DD708B1}" dt="2018-09-28T11:03:51.853" v="3684" actId="692"/>
          <ac:spMkLst>
            <pc:docMk/>
            <pc:sldMk cId="1960012538" sldId="260"/>
            <ac:spMk id="25" creationId="{D35A624F-DD85-4AE0-97AB-884483E2F52E}"/>
          </ac:spMkLst>
        </pc:spChg>
        <pc:spChg chg="mod">
          <ac:chgData name="Aurélie D'ASSIGNIES" userId="c07ebc6e-4be9-4843-af61-70c805c98ed9" providerId="ADAL" clId="{91BB55B4-E024-4C27-9DE6-8B6B9DD708B1}" dt="2018-09-28T11:39:43.322" v="4202" actId="255"/>
          <ac:spMkLst>
            <pc:docMk/>
            <pc:sldMk cId="1960012538" sldId="260"/>
            <ac:spMk id="33" creationId="{85635C71-8F08-416D-99EC-69BA02E3AF62}"/>
          </ac:spMkLst>
        </pc:spChg>
        <pc:spChg chg="add del mod">
          <ac:chgData name="Aurélie D'ASSIGNIES" userId="c07ebc6e-4be9-4843-af61-70c805c98ed9" providerId="ADAL" clId="{91BB55B4-E024-4C27-9DE6-8B6B9DD708B1}" dt="2018-09-28T11:17:07.885" v="3838"/>
          <ac:spMkLst>
            <pc:docMk/>
            <pc:sldMk cId="1960012538" sldId="260"/>
            <ac:spMk id="36" creationId="{0B6BCE25-EE57-48A5-ACA3-B66313D3FE67}"/>
          </ac:spMkLst>
        </pc:spChg>
        <pc:spChg chg="add mod">
          <ac:chgData name="Aurélie D'ASSIGNIES" userId="c07ebc6e-4be9-4843-af61-70c805c98ed9" providerId="ADAL" clId="{91BB55B4-E024-4C27-9DE6-8B6B9DD708B1}" dt="2018-09-28T11:17:21.457" v="3840" actId="1076"/>
          <ac:spMkLst>
            <pc:docMk/>
            <pc:sldMk cId="1960012538" sldId="260"/>
            <ac:spMk id="37" creationId="{7B32BEAA-78B0-4E10-A3C4-ACB2466468D5}"/>
          </ac:spMkLst>
        </pc:spChg>
        <pc:spChg chg="add mod">
          <ac:chgData name="Aurélie D'ASSIGNIES" userId="c07ebc6e-4be9-4843-af61-70c805c98ed9" providerId="ADAL" clId="{91BB55B4-E024-4C27-9DE6-8B6B9DD708B1}" dt="2018-09-28T11:39:26.832" v="4200" actId="255"/>
          <ac:spMkLst>
            <pc:docMk/>
            <pc:sldMk cId="1960012538" sldId="260"/>
            <ac:spMk id="43" creationId="{B2295C92-13B4-4904-AE13-2DB4E1197BFB}"/>
          </ac:spMkLst>
        </pc:spChg>
        <pc:picChg chg="mod">
          <ac:chgData name="Aurélie D'ASSIGNIES" userId="c07ebc6e-4be9-4843-af61-70c805c98ed9" providerId="ADAL" clId="{91BB55B4-E024-4C27-9DE6-8B6B9DD708B1}" dt="2018-09-28T11:00:11.642" v="3669"/>
          <ac:picMkLst>
            <pc:docMk/>
            <pc:sldMk cId="1960012538" sldId="260"/>
            <ac:picMk id="6" creationId="{A529E2FE-E3C8-486B-9C2E-9A54D94889DB}"/>
          </ac:picMkLst>
        </pc:picChg>
        <pc:picChg chg="mod">
          <ac:chgData name="Aurélie D'ASSIGNIES" userId="c07ebc6e-4be9-4843-af61-70c805c98ed9" providerId="ADAL" clId="{91BB55B4-E024-4C27-9DE6-8B6B9DD708B1}" dt="2018-09-28T11:00:11.642" v="3669"/>
          <ac:picMkLst>
            <pc:docMk/>
            <pc:sldMk cId="1960012538" sldId="260"/>
            <ac:picMk id="8" creationId="{9259EF6E-7611-4286-BE47-2AAF866F957D}"/>
          </ac:picMkLst>
        </pc:picChg>
        <pc:picChg chg="add del mod">
          <ac:chgData name="Aurélie D'ASSIGNIES" userId="c07ebc6e-4be9-4843-af61-70c805c98ed9" providerId="ADAL" clId="{91BB55B4-E024-4C27-9DE6-8B6B9DD708B1}" dt="2018-09-28T11:13:35.132" v="3817"/>
          <ac:picMkLst>
            <pc:docMk/>
            <pc:sldMk cId="1960012538" sldId="260"/>
            <ac:picMk id="26" creationId="{BBEE731B-518C-44EB-81E4-850A39BE98CC}"/>
          </ac:picMkLst>
        </pc:picChg>
        <pc:picChg chg="add">
          <ac:chgData name="Aurélie D'ASSIGNIES" userId="c07ebc6e-4be9-4843-af61-70c805c98ed9" providerId="ADAL" clId="{91BB55B4-E024-4C27-9DE6-8B6B9DD708B1}" dt="2018-09-28T10:38:14.699" v="3256"/>
          <ac:picMkLst>
            <pc:docMk/>
            <pc:sldMk cId="1960012538" sldId="260"/>
            <ac:picMk id="27" creationId="{42A7FABE-A81F-4C88-B261-A6AD1D121EBF}"/>
          </ac:picMkLst>
        </pc:picChg>
        <pc:picChg chg="add del mod">
          <ac:chgData name="Aurélie D'ASSIGNIES" userId="c07ebc6e-4be9-4843-af61-70c805c98ed9" providerId="ADAL" clId="{91BB55B4-E024-4C27-9DE6-8B6B9DD708B1}" dt="2018-09-28T11:14:31.604" v="3819"/>
          <ac:picMkLst>
            <pc:docMk/>
            <pc:sldMk cId="1960012538" sldId="260"/>
            <ac:picMk id="29" creationId="{68EC110C-DECD-414F-837B-E493A48D5444}"/>
          </ac:picMkLst>
        </pc:picChg>
        <pc:picChg chg="mod">
          <ac:chgData name="Aurélie D'ASSIGNIES" userId="c07ebc6e-4be9-4843-af61-70c805c98ed9" providerId="ADAL" clId="{91BB55B4-E024-4C27-9DE6-8B6B9DD708B1}" dt="2018-09-28T11:00:58.896" v="3670"/>
          <ac:picMkLst>
            <pc:docMk/>
            <pc:sldMk cId="1960012538" sldId="260"/>
            <ac:picMk id="31" creationId="{703D163C-CD32-4A54-ABD7-407784DC0148}"/>
          </ac:picMkLst>
        </pc:picChg>
        <pc:picChg chg="add del mod">
          <ac:chgData name="Aurélie D'ASSIGNIES" userId="c07ebc6e-4be9-4843-af61-70c805c98ed9" providerId="ADAL" clId="{91BB55B4-E024-4C27-9DE6-8B6B9DD708B1}" dt="2018-09-28T11:14:54.333" v="3821"/>
          <ac:picMkLst>
            <pc:docMk/>
            <pc:sldMk cId="1960012538" sldId="260"/>
            <ac:picMk id="32" creationId="{AE6C27A3-1F26-44B3-92F9-94CAE1CDE8D2}"/>
          </ac:picMkLst>
        </pc:picChg>
        <pc:picChg chg="add del mod">
          <ac:chgData name="Aurélie D'ASSIGNIES" userId="c07ebc6e-4be9-4843-af61-70c805c98ed9" providerId="ADAL" clId="{91BB55B4-E024-4C27-9DE6-8B6B9DD708B1}" dt="2018-09-28T11:15:22.008" v="3828"/>
          <ac:picMkLst>
            <pc:docMk/>
            <pc:sldMk cId="1960012538" sldId="260"/>
            <ac:picMk id="34" creationId="{746BD67A-7893-4CF3-A2C8-61AA2BA36A7A}"/>
          </ac:picMkLst>
        </pc:picChg>
        <pc:picChg chg="add mod modCrop">
          <ac:chgData name="Aurélie D'ASSIGNIES" userId="c07ebc6e-4be9-4843-af61-70c805c98ed9" providerId="ADAL" clId="{91BB55B4-E024-4C27-9DE6-8B6B9DD708B1}" dt="2018-09-28T11:39:11.451" v="4199" actId="1076"/>
          <ac:picMkLst>
            <pc:docMk/>
            <pc:sldMk cId="1960012538" sldId="260"/>
            <ac:picMk id="35" creationId="{5B9B1527-E476-4603-A0B8-0114585297B2}"/>
          </ac:picMkLst>
        </pc:picChg>
        <pc:cxnChg chg="mod">
          <ac:chgData name="Aurélie D'ASSIGNIES" userId="c07ebc6e-4be9-4843-af61-70c805c98ed9" providerId="ADAL" clId="{91BB55B4-E024-4C27-9DE6-8B6B9DD708B1}" dt="2018-09-28T11:03:35.723" v="3682" actId="692"/>
          <ac:cxnSpMkLst>
            <pc:docMk/>
            <pc:sldMk cId="1960012538" sldId="260"/>
            <ac:cxnSpMk id="12" creationId="{017C5697-3582-4B3C-A7EA-19FE70EFC412}"/>
          </ac:cxnSpMkLst>
        </pc:cxnChg>
        <pc:cxnChg chg="mod">
          <ac:chgData name="Aurélie D'ASSIGNIES" userId="c07ebc6e-4be9-4843-af61-70c805c98ed9" providerId="ADAL" clId="{91BB55B4-E024-4C27-9DE6-8B6B9DD708B1}" dt="2018-09-28T11:02:57.503" v="3674" actId="692"/>
          <ac:cxnSpMkLst>
            <pc:docMk/>
            <pc:sldMk cId="1960012538" sldId="260"/>
            <ac:cxnSpMk id="13" creationId="{D68D4B22-2DFE-4879-AECB-DDB6B54D843F}"/>
          </ac:cxnSpMkLst>
        </pc:cxnChg>
        <pc:cxnChg chg="mod">
          <ac:chgData name="Aurélie D'ASSIGNIES" userId="c07ebc6e-4be9-4843-af61-70c805c98ed9" providerId="ADAL" clId="{91BB55B4-E024-4C27-9DE6-8B6B9DD708B1}" dt="2018-09-28T11:03:25.754" v="3680" actId="692"/>
          <ac:cxnSpMkLst>
            <pc:docMk/>
            <pc:sldMk cId="1960012538" sldId="260"/>
            <ac:cxnSpMk id="14" creationId="{2DF356E5-F1ED-44EA-A631-428D06C064CA}"/>
          </ac:cxnSpMkLst>
        </pc:cxnChg>
        <pc:cxnChg chg="mod">
          <ac:chgData name="Aurélie D'ASSIGNIES" userId="c07ebc6e-4be9-4843-af61-70c805c98ed9" providerId="ADAL" clId="{91BB55B4-E024-4C27-9DE6-8B6B9DD708B1}" dt="2018-09-28T11:17:35.544" v="3842" actId="14100"/>
          <ac:cxnSpMkLst>
            <pc:docMk/>
            <pc:sldMk cId="1960012538" sldId="260"/>
            <ac:cxnSpMk id="16" creationId="{C76C3FF7-6358-4540-8C2C-873A2F55FC65}"/>
          </ac:cxnSpMkLst>
        </pc:cxnChg>
        <pc:cxnChg chg="mod">
          <ac:chgData name="Aurélie D'ASSIGNIES" userId="c07ebc6e-4be9-4843-af61-70c805c98ed9" providerId="ADAL" clId="{91BB55B4-E024-4C27-9DE6-8B6B9DD708B1}" dt="2018-09-28T11:17:50.707" v="3844" actId="14100"/>
          <ac:cxnSpMkLst>
            <pc:docMk/>
            <pc:sldMk cId="1960012538" sldId="260"/>
            <ac:cxnSpMk id="22" creationId="{1AF6EB89-2D81-46F4-8BC5-8A9FA94C3A69}"/>
          </ac:cxnSpMkLst>
        </pc:cxnChg>
      </pc:sldChg>
      <pc:sldChg chg="addSp delSp modSp">
        <pc:chgData name="Aurélie D'ASSIGNIES" userId="c07ebc6e-4be9-4843-af61-70c805c98ed9" providerId="ADAL" clId="{91BB55B4-E024-4C27-9DE6-8B6B9DD708B1}" dt="2018-09-28T11:15:11.634" v="3826" actId="14100"/>
        <pc:sldMkLst>
          <pc:docMk/>
          <pc:sldMk cId="323977452" sldId="261"/>
        </pc:sldMkLst>
        <pc:spChg chg="del">
          <ac:chgData name="Aurélie D'ASSIGNIES" userId="c07ebc6e-4be9-4843-af61-70c805c98ed9" providerId="ADAL" clId="{91BB55B4-E024-4C27-9DE6-8B6B9DD708B1}" dt="2018-09-28T10:40:48.819" v="3356" actId="478"/>
          <ac:spMkLst>
            <pc:docMk/>
            <pc:sldMk cId="323977452" sldId="261"/>
            <ac:spMk id="2" creationId="{4B3FF2D9-636E-4A08-95A9-D8FCDB5DE4D4}"/>
          </ac:spMkLst>
        </pc:spChg>
        <pc:spChg chg="add del mod">
          <ac:chgData name="Aurélie D'ASSIGNIES" userId="c07ebc6e-4be9-4843-af61-70c805c98ed9" providerId="ADAL" clId="{91BB55B4-E024-4C27-9DE6-8B6B9DD708B1}" dt="2018-09-28T10:40:45.839" v="3355" actId="478"/>
          <ac:spMkLst>
            <pc:docMk/>
            <pc:sldMk cId="323977452" sldId="261"/>
            <ac:spMk id="4" creationId="{FCAE6973-9195-428F-849D-81F09B390B38}"/>
          </ac:spMkLst>
        </pc:spChg>
        <pc:spChg chg="mod">
          <ac:chgData name="Aurélie D'ASSIGNIES" userId="c07ebc6e-4be9-4843-af61-70c805c98ed9" providerId="ADAL" clId="{91BB55B4-E024-4C27-9DE6-8B6B9DD708B1}" dt="2018-09-28T10:41:06.119" v="3359" actId="1076"/>
          <ac:spMkLst>
            <pc:docMk/>
            <pc:sldMk cId="323977452" sldId="261"/>
            <ac:spMk id="5" creationId="{3A666800-FC4F-46CA-BEA8-994F88E91CFB}"/>
          </ac:spMkLst>
        </pc:spChg>
        <pc:spChg chg="del">
          <ac:chgData name="Aurélie D'ASSIGNIES" userId="c07ebc6e-4be9-4843-af61-70c805c98ed9" providerId="ADAL" clId="{91BB55B4-E024-4C27-9DE6-8B6B9DD708B1}" dt="2018-09-28T10:38:49.955" v="3261" actId="478"/>
          <ac:spMkLst>
            <pc:docMk/>
            <pc:sldMk cId="323977452" sldId="261"/>
            <ac:spMk id="6" creationId="{B9046F13-827B-4F0E-AC83-DE79CD0527B5}"/>
          </ac:spMkLst>
        </pc:spChg>
        <pc:spChg chg="mod">
          <ac:chgData name="Aurélie D'ASSIGNIES" userId="c07ebc6e-4be9-4843-af61-70c805c98ed9" providerId="ADAL" clId="{91BB55B4-E024-4C27-9DE6-8B6B9DD708B1}" dt="2018-09-28T10:41:35.463" v="3367" actId="1036"/>
          <ac:spMkLst>
            <pc:docMk/>
            <pc:sldMk cId="323977452" sldId="261"/>
            <ac:spMk id="37" creationId="{5ADEB834-047D-4011-AC25-2035C0AC6206}"/>
          </ac:spMkLst>
        </pc:spChg>
        <pc:picChg chg="del">
          <ac:chgData name="Aurélie D'ASSIGNIES" userId="c07ebc6e-4be9-4843-af61-70c805c98ed9" providerId="ADAL" clId="{91BB55B4-E024-4C27-9DE6-8B6B9DD708B1}" dt="2018-09-28T10:39:42.690" v="3267" actId="478"/>
          <ac:picMkLst>
            <pc:docMk/>
            <pc:sldMk cId="323977452" sldId="261"/>
            <ac:picMk id="3" creationId="{DBCAD814-7B44-45C3-909F-E2AB48C9E7CE}"/>
          </ac:picMkLst>
        </pc:picChg>
        <pc:picChg chg="add mod">
          <ac:chgData name="Aurélie D'ASSIGNIES" userId="c07ebc6e-4be9-4843-af61-70c805c98ed9" providerId="ADAL" clId="{91BB55B4-E024-4C27-9DE6-8B6B9DD708B1}" dt="2018-09-28T11:15:11.634" v="3826" actId="14100"/>
          <ac:picMkLst>
            <pc:docMk/>
            <pc:sldMk cId="323977452" sldId="261"/>
            <ac:picMk id="8" creationId="{3D4F11CC-2F97-4723-B05C-591900DAF1BA}"/>
          </ac:picMkLst>
        </pc:picChg>
        <pc:picChg chg="add mod">
          <ac:chgData name="Aurélie D'ASSIGNIES" userId="c07ebc6e-4be9-4843-af61-70c805c98ed9" providerId="ADAL" clId="{91BB55B4-E024-4C27-9DE6-8B6B9DD708B1}" dt="2018-09-28T10:41:26.368" v="3364" actId="1076"/>
          <ac:picMkLst>
            <pc:docMk/>
            <pc:sldMk cId="323977452" sldId="261"/>
            <ac:picMk id="14" creationId="{440DA9D1-753E-465F-A305-A7847C0E9B0F}"/>
          </ac:picMkLst>
        </pc:picChg>
        <pc:picChg chg="mod">
          <ac:chgData name="Aurélie D'ASSIGNIES" userId="c07ebc6e-4be9-4843-af61-70c805c98ed9" providerId="ADAL" clId="{91BB55B4-E024-4C27-9DE6-8B6B9DD708B1}" dt="2018-09-28T10:39:13.184" v="3262" actId="14100"/>
          <ac:picMkLst>
            <pc:docMk/>
            <pc:sldMk cId="323977452" sldId="261"/>
            <ac:picMk id="21" creationId="{4DDA0BB9-C60E-4957-8853-CED641E3BDF5}"/>
          </ac:picMkLst>
        </pc:picChg>
        <pc:picChg chg="mod">
          <ac:chgData name="Aurélie D'ASSIGNIES" userId="c07ebc6e-4be9-4843-af61-70c805c98ed9" providerId="ADAL" clId="{91BB55B4-E024-4C27-9DE6-8B6B9DD708B1}" dt="2018-09-28T10:39:16.881" v="3264" actId="1076"/>
          <ac:picMkLst>
            <pc:docMk/>
            <pc:sldMk cId="323977452" sldId="261"/>
            <ac:picMk id="25" creationId="{15DDBA1A-5F1F-4BA4-AAD2-FEB9CF1344B6}"/>
          </ac:picMkLst>
        </pc:picChg>
      </pc:sldChg>
      <pc:sldChg chg="addSp delSp modSp del">
        <pc:chgData name="Aurélie D'ASSIGNIES" userId="c07ebc6e-4be9-4843-af61-70c805c98ed9" providerId="ADAL" clId="{91BB55B4-E024-4C27-9DE6-8B6B9DD708B1}" dt="2018-09-28T10:58:38.245" v="3667" actId="2696"/>
        <pc:sldMkLst>
          <pc:docMk/>
          <pc:sldMk cId="4268363650" sldId="263"/>
        </pc:sldMkLst>
        <pc:spChg chg="del">
          <ac:chgData name="Aurélie D'ASSIGNIES" userId="c07ebc6e-4be9-4843-af61-70c805c98ed9" providerId="ADAL" clId="{91BB55B4-E024-4C27-9DE6-8B6B9DD708B1}" dt="2018-09-28T10:44:31.743" v="3418" actId="478"/>
          <ac:spMkLst>
            <pc:docMk/>
            <pc:sldMk cId="4268363650" sldId="263"/>
            <ac:spMk id="8" creationId="{1012D97B-D27E-4D18-882E-321AC5EA29D7}"/>
          </ac:spMkLst>
        </pc:spChg>
        <pc:spChg chg="del">
          <ac:chgData name="Aurélie D'ASSIGNIES" userId="c07ebc6e-4be9-4843-af61-70c805c98ed9" providerId="ADAL" clId="{91BB55B4-E024-4C27-9DE6-8B6B9DD708B1}" dt="2018-09-28T10:44:39.699" v="3422" actId="478"/>
          <ac:spMkLst>
            <pc:docMk/>
            <pc:sldMk cId="4268363650" sldId="263"/>
            <ac:spMk id="9" creationId="{87CD7C2A-9999-4079-96CA-194CA53FA797}"/>
          </ac:spMkLst>
        </pc:spChg>
        <pc:spChg chg="add del mod">
          <ac:chgData name="Aurélie D'ASSIGNIES" userId="c07ebc6e-4be9-4843-af61-70c805c98ed9" providerId="ADAL" clId="{91BB55B4-E024-4C27-9DE6-8B6B9DD708B1}" dt="2018-09-28T10:46:39.975" v="3457"/>
          <ac:spMkLst>
            <pc:docMk/>
            <pc:sldMk cId="4268363650" sldId="263"/>
            <ac:spMk id="20" creationId="{F0A563FF-5532-4E09-96A3-EA636404DE49}"/>
          </ac:spMkLst>
        </pc:spChg>
        <pc:spChg chg="add del mod">
          <ac:chgData name="Aurélie D'ASSIGNIES" userId="c07ebc6e-4be9-4843-af61-70c805c98ed9" providerId="ADAL" clId="{91BB55B4-E024-4C27-9DE6-8B6B9DD708B1}" dt="2018-09-28T10:46:39.975" v="3457"/>
          <ac:spMkLst>
            <pc:docMk/>
            <pc:sldMk cId="4268363650" sldId="263"/>
            <ac:spMk id="21" creationId="{316C6CB8-EDEF-49BC-BFC9-B248E717132A}"/>
          </ac:spMkLst>
        </pc:spChg>
        <pc:spChg chg="add mod">
          <ac:chgData name="Aurélie D'ASSIGNIES" userId="c07ebc6e-4be9-4843-af61-70c805c98ed9" providerId="ADAL" clId="{91BB55B4-E024-4C27-9DE6-8B6B9DD708B1}" dt="2018-09-28T10:44:47.265" v="3425" actId="1076"/>
          <ac:spMkLst>
            <pc:docMk/>
            <pc:sldMk cId="4268363650" sldId="263"/>
            <ac:spMk id="23" creationId="{1508E078-F698-48C1-A777-1E3312B07CE0}"/>
          </ac:spMkLst>
        </pc:spChg>
        <pc:spChg chg="add mod">
          <ac:chgData name="Aurélie D'ASSIGNIES" userId="c07ebc6e-4be9-4843-af61-70c805c98ed9" providerId="ADAL" clId="{91BB55B4-E024-4C27-9DE6-8B6B9DD708B1}" dt="2018-09-28T10:44:35.924" v="3420" actId="688"/>
          <ac:spMkLst>
            <pc:docMk/>
            <pc:sldMk cId="4268363650" sldId="263"/>
            <ac:spMk id="24" creationId="{2C655EF8-2100-4FE4-9096-3AB478B6AB4B}"/>
          </ac:spMkLst>
        </pc:spChg>
        <pc:picChg chg="add del mod">
          <ac:chgData name="Aurélie D'ASSIGNIES" userId="c07ebc6e-4be9-4843-af61-70c805c98ed9" providerId="ADAL" clId="{91BB55B4-E024-4C27-9DE6-8B6B9DD708B1}" dt="2018-09-28T10:46:39.975" v="3457"/>
          <ac:picMkLst>
            <pc:docMk/>
            <pc:sldMk cId="4268363650" sldId="263"/>
            <ac:picMk id="19" creationId="{E126FE56-3F3D-4BBC-8240-E6F9DE2618B0}"/>
          </ac:picMkLst>
        </pc:picChg>
        <pc:picChg chg="add del mod">
          <ac:chgData name="Aurélie D'ASSIGNIES" userId="c07ebc6e-4be9-4843-af61-70c805c98ed9" providerId="ADAL" clId="{91BB55B4-E024-4C27-9DE6-8B6B9DD708B1}" dt="2018-09-28T10:46:39.975" v="3457"/>
          <ac:picMkLst>
            <pc:docMk/>
            <pc:sldMk cId="4268363650" sldId="263"/>
            <ac:picMk id="25" creationId="{9FC8F0F0-EC85-4F81-B9B6-931927445D85}"/>
          </ac:picMkLst>
        </pc:picChg>
      </pc:sldChg>
      <pc:sldChg chg="addSp delSp modSp">
        <pc:chgData name="Aurélie D'ASSIGNIES" userId="c07ebc6e-4be9-4843-af61-70c805c98ed9" providerId="ADAL" clId="{91BB55B4-E024-4C27-9DE6-8B6B9DD708B1}" dt="2018-09-28T11:19:44.993" v="3882" actId="6549"/>
        <pc:sldMkLst>
          <pc:docMk/>
          <pc:sldMk cId="1208609878" sldId="264"/>
        </pc:sldMkLst>
        <pc:spChg chg="del">
          <ac:chgData name="Aurélie D'ASSIGNIES" userId="c07ebc6e-4be9-4843-af61-70c805c98ed9" providerId="ADAL" clId="{91BB55B4-E024-4C27-9DE6-8B6B9DD708B1}" dt="2018-09-28T08:42:24.672" v="940" actId="478"/>
          <ac:spMkLst>
            <pc:docMk/>
            <pc:sldMk cId="1208609878" sldId="264"/>
            <ac:spMk id="2" creationId="{F414E0A3-DEAE-427B-8681-3E9FD4D85FFC}"/>
          </ac:spMkLst>
        </pc:spChg>
        <pc:spChg chg="mod">
          <ac:chgData name="Aurélie D'ASSIGNIES" userId="c07ebc6e-4be9-4843-af61-70c805c98ed9" providerId="ADAL" clId="{91BB55B4-E024-4C27-9DE6-8B6B9DD708B1}" dt="2018-09-28T11:19:44.993" v="3882" actId="6549"/>
          <ac:spMkLst>
            <pc:docMk/>
            <pc:sldMk cId="1208609878" sldId="264"/>
            <ac:spMk id="5" creationId="{C3214854-11AF-492B-8469-D13F54BB24CC}"/>
          </ac:spMkLst>
        </pc:spChg>
        <pc:spChg chg="mod">
          <ac:chgData name="Aurélie D'ASSIGNIES" userId="c07ebc6e-4be9-4843-af61-70c805c98ed9" providerId="ADAL" clId="{91BB55B4-E024-4C27-9DE6-8B6B9DD708B1}" dt="2018-09-28T10:24:41.113" v="3074" actId="207"/>
          <ac:spMkLst>
            <pc:docMk/>
            <pc:sldMk cId="1208609878" sldId="264"/>
            <ac:spMk id="6" creationId="{AEB211A8-EC69-49B5-A46D-4B66A5CFF93B}"/>
          </ac:spMkLst>
        </pc:spChg>
        <pc:spChg chg="mod">
          <ac:chgData name="Aurélie D'ASSIGNIES" userId="c07ebc6e-4be9-4843-af61-70c805c98ed9" providerId="ADAL" clId="{91BB55B4-E024-4C27-9DE6-8B6B9DD708B1}" dt="2018-09-28T10:08:40.325" v="2825" actId="1076"/>
          <ac:spMkLst>
            <pc:docMk/>
            <pc:sldMk cId="1208609878" sldId="264"/>
            <ac:spMk id="8" creationId="{C4C38EDA-14E8-4E72-96F2-4DAA79BCA9EA}"/>
          </ac:spMkLst>
        </pc:spChg>
        <pc:spChg chg="mod topLvl">
          <ac:chgData name="Aurélie D'ASSIGNIES" userId="c07ebc6e-4be9-4843-af61-70c805c98ed9" providerId="ADAL" clId="{91BB55B4-E024-4C27-9DE6-8B6B9DD708B1}" dt="2018-09-28T10:09:57.904" v="2839" actId="1076"/>
          <ac:spMkLst>
            <pc:docMk/>
            <pc:sldMk cId="1208609878" sldId="264"/>
            <ac:spMk id="17" creationId="{B66B993F-3B18-441F-8888-55FFD10799FD}"/>
          </ac:spMkLst>
        </pc:spChg>
        <pc:spChg chg="mod topLvl">
          <ac:chgData name="Aurélie D'ASSIGNIES" userId="c07ebc6e-4be9-4843-af61-70c805c98ed9" providerId="ADAL" clId="{91BB55B4-E024-4C27-9DE6-8B6B9DD708B1}" dt="2018-09-28T10:09:45.003" v="2836" actId="207"/>
          <ac:spMkLst>
            <pc:docMk/>
            <pc:sldMk cId="1208609878" sldId="264"/>
            <ac:spMk id="18" creationId="{020E5F79-E86F-4B58-BDE1-A0465DE92AC1}"/>
          </ac:spMkLst>
        </pc:spChg>
        <pc:spChg chg="mod topLvl">
          <ac:chgData name="Aurélie D'ASSIGNIES" userId="c07ebc6e-4be9-4843-af61-70c805c98ed9" providerId="ADAL" clId="{91BB55B4-E024-4C27-9DE6-8B6B9DD708B1}" dt="2018-09-28T10:09:45.003" v="2836" actId="207"/>
          <ac:spMkLst>
            <pc:docMk/>
            <pc:sldMk cId="1208609878" sldId="264"/>
            <ac:spMk id="19" creationId="{C5F03E8E-D189-4911-B996-AC101AEA531B}"/>
          </ac:spMkLst>
        </pc:spChg>
        <pc:spChg chg="mod topLvl">
          <ac:chgData name="Aurélie D'ASSIGNIES" userId="c07ebc6e-4be9-4843-af61-70c805c98ed9" providerId="ADAL" clId="{91BB55B4-E024-4C27-9DE6-8B6B9DD708B1}" dt="2018-09-28T10:09:54.987" v="2838" actId="1076"/>
          <ac:spMkLst>
            <pc:docMk/>
            <pc:sldMk cId="1208609878" sldId="264"/>
            <ac:spMk id="21" creationId="{44DB4230-9678-4A25-882E-E105E3DCDE88}"/>
          </ac:spMkLst>
        </pc:spChg>
        <pc:spChg chg="add del mod">
          <ac:chgData name="Aurélie D'ASSIGNIES" userId="c07ebc6e-4be9-4843-af61-70c805c98ed9" providerId="ADAL" clId="{91BB55B4-E024-4C27-9DE6-8B6B9DD708B1}" dt="2018-09-28T08:42:17.870" v="938" actId="478"/>
          <ac:spMkLst>
            <pc:docMk/>
            <pc:sldMk cId="1208609878" sldId="264"/>
            <ac:spMk id="22" creationId="{70B3987B-BDB2-4236-B0F3-21654D0C856D}"/>
          </ac:spMkLst>
        </pc:spChg>
        <pc:grpChg chg="add del mod">
          <ac:chgData name="Aurélie D'ASSIGNIES" userId="c07ebc6e-4be9-4843-af61-70c805c98ed9" providerId="ADAL" clId="{91BB55B4-E024-4C27-9DE6-8B6B9DD708B1}" dt="2018-09-28T08:31:36.486" v="646" actId="165"/>
          <ac:grpSpMkLst>
            <pc:docMk/>
            <pc:sldMk cId="1208609878" sldId="264"/>
            <ac:grpSpMk id="3" creationId="{A8DCCFCB-15D0-48E0-807D-0FC493A2B1DC}"/>
          </ac:grpSpMkLst>
        </pc:grpChg>
        <pc:grpChg chg="add del mod">
          <ac:chgData name="Aurélie D'ASSIGNIES" userId="c07ebc6e-4be9-4843-af61-70c805c98ed9" providerId="ADAL" clId="{91BB55B4-E024-4C27-9DE6-8B6B9DD708B1}" dt="2018-09-28T10:02:51.618" v="2723" actId="478"/>
          <ac:grpSpMkLst>
            <pc:docMk/>
            <pc:sldMk cId="1208609878" sldId="264"/>
            <ac:grpSpMk id="11" creationId="{EB105BD8-F713-420A-91A1-21AC803DDAEE}"/>
          </ac:grpSpMkLst>
        </pc:grpChg>
        <pc:grpChg chg="add del mod">
          <ac:chgData name="Aurélie D'ASSIGNIES" userId="c07ebc6e-4be9-4843-af61-70c805c98ed9" providerId="ADAL" clId="{91BB55B4-E024-4C27-9DE6-8B6B9DD708B1}" dt="2018-09-28T08:31:13.507" v="640" actId="165"/>
          <ac:grpSpMkLst>
            <pc:docMk/>
            <pc:sldMk cId="1208609878" sldId="264"/>
            <ac:grpSpMk id="15" creationId="{AFCCE17D-EF13-43E8-824B-DD349729BA0E}"/>
          </ac:grpSpMkLst>
        </pc:grpChg>
        <pc:grpChg chg="add del mod">
          <ac:chgData name="Aurélie D'ASSIGNIES" userId="c07ebc6e-4be9-4843-af61-70c805c98ed9" providerId="ADAL" clId="{91BB55B4-E024-4C27-9DE6-8B6B9DD708B1}" dt="2018-09-28T09:13:07.879" v="2170" actId="165"/>
          <ac:grpSpMkLst>
            <pc:docMk/>
            <pc:sldMk cId="1208609878" sldId="264"/>
            <ac:grpSpMk id="25" creationId="{9229D70D-0D52-4031-8BAF-16FDCD109977}"/>
          </ac:grpSpMkLst>
        </pc:grpChg>
        <pc:grpChg chg="add del mod">
          <ac:chgData name="Aurélie D'ASSIGNIES" userId="c07ebc6e-4be9-4843-af61-70c805c98ed9" providerId="ADAL" clId="{91BB55B4-E024-4C27-9DE6-8B6B9DD708B1}" dt="2018-09-28T08:47:59.114" v="991" actId="165"/>
          <ac:grpSpMkLst>
            <pc:docMk/>
            <pc:sldMk cId="1208609878" sldId="264"/>
            <ac:grpSpMk id="26" creationId="{B8BB4D55-461D-44AA-BF66-8B65FC0AEDBC}"/>
          </ac:grpSpMkLst>
        </pc:grpChg>
        <pc:grpChg chg="add del mod">
          <ac:chgData name="Aurélie D'ASSIGNIES" userId="c07ebc6e-4be9-4843-af61-70c805c98ed9" providerId="ADAL" clId="{91BB55B4-E024-4C27-9DE6-8B6B9DD708B1}" dt="2018-09-28T09:13:37.223" v="2180"/>
          <ac:grpSpMkLst>
            <pc:docMk/>
            <pc:sldMk cId="1208609878" sldId="264"/>
            <ac:grpSpMk id="30" creationId="{D806D02B-307B-441B-8393-5D259EDDAE20}"/>
          </ac:grpSpMkLst>
        </pc:grpChg>
        <pc:graphicFrameChg chg="add del mod">
          <ac:chgData name="Aurélie D'ASSIGNIES" userId="c07ebc6e-4be9-4843-af61-70c805c98ed9" providerId="ADAL" clId="{91BB55B4-E024-4C27-9DE6-8B6B9DD708B1}" dt="2018-09-28T08:59:49.677" v="1609"/>
          <ac:graphicFrameMkLst>
            <pc:docMk/>
            <pc:sldMk cId="1208609878" sldId="264"/>
            <ac:graphicFrameMk id="27" creationId="{2F587E80-22A3-46ED-BA8B-5D92D3BCEEE6}"/>
          </ac:graphicFrameMkLst>
        </pc:graphicFrameChg>
        <pc:picChg chg="add del mod topLvl modCrop">
          <ac:chgData name="Aurélie D'ASSIGNIES" userId="c07ebc6e-4be9-4843-af61-70c805c98ed9" providerId="ADAL" clId="{91BB55B4-E024-4C27-9DE6-8B6B9DD708B1}" dt="2018-09-28T10:02:51.618" v="2723" actId="478"/>
          <ac:picMkLst>
            <pc:docMk/>
            <pc:sldMk cId="1208609878" sldId="264"/>
            <ac:picMk id="9" creationId="{9EFC2A22-1199-4012-9230-73E778E9D1E7}"/>
          </ac:picMkLst>
        </pc:picChg>
        <pc:picChg chg="add del mod topLvl">
          <ac:chgData name="Aurélie D'ASSIGNIES" userId="c07ebc6e-4be9-4843-af61-70c805c98ed9" providerId="ADAL" clId="{91BB55B4-E024-4C27-9DE6-8B6B9DD708B1}" dt="2018-09-28T08:48:14.808" v="996" actId="478"/>
          <ac:picMkLst>
            <pc:docMk/>
            <pc:sldMk cId="1208609878" sldId="264"/>
            <ac:picMk id="10" creationId="{319229EB-19A4-4564-9564-A5938B6E4ECB}"/>
          </ac:picMkLst>
        </pc:picChg>
        <pc:picChg chg="del mod">
          <ac:chgData name="Aurélie D'ASSIGNIES" userId="c07ebc6e-4be9-4843-af61-70c805c98ed9" providerId="ADAL" clId="{91BB55B4-E024-4C27-9DE6-8B6B9DD708B1}" dt="2018-09-28T10:08:45.754" v="2828" actId="478"/>
          <ac:picMkLst>
            <pc:docMk/>
            <pc:sldMk cId="1208609878" sldId="264"/>
            <ac:picMk id="12" creationId="{F95491E9-7D20-4AC1-8DA1-A4D907D3BA4D}"/>
          </ac:picMkLst>
        </pc:picChg>
        <pc:picChg chg="del mod topLvl">
          <ac:chgData name="Aurélie D'ASSIGNIES" userId="c07ebc6e-4be9-4843-af61-70c805c98ed9" providerId="ADAL" clId="{91BB55B4-E024-4C27-9DE6-8B6B9DD708B1}" dt="2018-09-28T09:13:37.223" v="2180"/>
          <ac:picMkLst>
            <pc:docMk/>
            <pc:sldMk cId="1208609878" sldId="264"/>
            <ac:picMk id="13" creationId="{93FF5962-3084-45C7-B8DC-2871A4FFB083}"/>
          </ac:picMkLst>
        </pc:picChg>
        <pc:picChg chg="del mod">
          <ac:chgData name="Aurélie D'ASSIGNIES" userId="c07ebc6e-4be9-4843-af61-70c805c98ed9" providerId="ADAL" clId="{91BB55B4-E024-4C27-9DE6-8B6B9DD708B1}" dt="2018-09-28T08:41:11.071" v="921" actId="478"/>
          <ac:picMkLst>
            <pc:docMk/>
            <pc:sldMk cId="1208609878" sldId="264"/>
            <ac:picMk id="14" creationId="{F0EE9AD1-D6CB-4B9B-9C76-00EA54FA957D}"/>
          </ac:picMkLst>
        </pc:picChg>
        <pc:picChg chg="del mod">
          <ac:chgData name="Aurélie D'ASSIGNIES" userId="c07ebc6e-4be9-4843-af61-70c805c98ed9" providerId="ADAL" clId="{91BB55B4-E024-4C27-9DE6-8B6B9DD708B1}" dt="2018-09-28T08:34:56.580" v="893" actId="478"/>
          <ac:picMkLst>
            <pc:docMk/>
            <pc:sldMk cId="1208609878" sldId="264"/>
            <ac:picMk id="16" creationId="{67BC31FC-CB8C-4615-84AD-6F1D92E4CA46}"/>
          </ac:picMkLst>
        </pc:picChg>
        <pc:picChg chg="add del mod topLvl">
          <ac:chgData name="Aurélie D'ASSIGNIES" userId="c07ebc6e-4be9-4843-af61-70c805c98ed9" providerId="ADAL" clId="{91BB55B4-E024-4C27-9DE6-8B6B9DD708B1}" dt="2018-09-28T10:30:24.124" v="3171" actId="478"/>
          <ac:picMkLst>
            <pc:docMk/>
            <pc:sldMk cId="1208609878" sldId="264"/>
            <ac:picMk id="20" creationId="{7EBF883E-41A6-4A41-A64A-392027338D49}"/>
          </ac:picMkLst>
        </pc:picChg>
        <pc:picChg chg="del mod topLvl">
          <ac:chgData name="Aurélie D'ASSIGNIES" userId="c07ebc6e-4be9-4843-af61-70c805c98ed9" providerId="ADAL" clId="{91BB55B4-E024-4C27-9DE6-8B6B9DD708B1}" dt="2018-09-28T10:30:19.694" v="3169" actId="478"/>
          <ac:picMkLst>
            <pc:docMk/>
            <pc:sldMk cId="1208609878" sldId="264"/>
            <ac:picMk id="23" creationId="{D6AD821D-D11B-49F9-A3F0-C1E92EB5184F}"/>
          </ac:picMkLst>
        </pc:picChg>
        <pc:picChg chg="add del mod topLvl">
          <ac:chgData name="Aurélie D'ASSIGNIES" userId="c07ebc6e-4be9-4843-af61-70c805c98ed9" providerId="ADAL" clId="{91BB55B4-E024-4C27-9DE6-8B6B9DD708B1}" dt="2018-09-28T08:48:14.808" v="996" actId="478"/>
          <ac:picMkLst>
            <pc:docMk/>
            <pc:sldMk cId="1208609878" sldId="264"/>
            <ac:picMk id="24" creationId="{AB13FC7B-32D8-4844-A957-D2861C1B15DA}"/>
          </ac:picMkLst>
        </pc:picChg>
        <pc:picChg chg="add del mod">
          <ac:chgData name="Aurélie D'ASSIGNIES" userId="c07ebc6e-4be9-4843-af61-70c805c98ed9" providerId="ADAL" clId="{91BB55B4-E024-4C27-9DE6-8B6B9DD708B1}" dt="2018-09-28T09:14:03.478" v="2188" actId="478"/>
          <ac:picMkLst>
            <pc:docMk/>
            <pc:sldMk cId="1208609878" sldId="264"/>
            <ac:picMk id="29" creationId="{958D6B61-957C-4A65-B95D-F3AC62B15040}"/>
          </ac:picMkLst>
        </pc:picChg>
        <pc:picChg chg="add mod">
          <ac:chgData name="Aurélie D'ASSIGNIES" userId="c07ebc6e-4be9-4843-af61-70c805c98ed9" providerId="ADAL" clId="{91BB55B4-E024-4C27-9DE6-8B6B9DD708B1}" dt="2018-09-28T11:10:31.761" v="3813" actId="1076"/>
          <ac:picMkLst>
            <pc:docMk/>
            <pc:sldMk cId="1208609878" sldId="264"/>
            <ac:picMk id="31" creationId="{224B35E4-1F26-40D1-92BC-F308522E0C3B}"/>
          </ac:picMkLst>
        </pc:picChg>
        <pc:picChg chg="add del mod ord">
          <ac:chgData name="Aurélie D'ASSIGNIES" userId="c07ebc6e-4be9-4843-af61-70c805c98ed9" providerId="ADAL" clId="{91BB55B4-E024-4C27-9DE6-8B6B9DD708B1}" dt="2018-09-28T09:48:17.978" v="2569"/>
          <ac:picMkLst>
            <pc:docMk/>
            <pc:sldMk cId="1208609878" sldId="264"/>
            <ac:picMk id="33" creationId="{998FEFBA-6B29-435B-A2E9-BF75B96FBA03}"/>
          </ac:picMkLst>
        </pc:picChg>
        <pc:picChg chg="add del mod">
          <ac:chgData name="Aurélie D'ASSIGNIES" userId="c07ebc6e-4be9-4843-af61-70c805c98ed9" providerId="ADAL" clId="{91BB55B4-E024-4C27-9DE6-8B6B9DD708B1}" dt="2018-09-28T10:02:44.769" v="2721" actId="478"/>
          <ac:picMkLst>
            <pc:docMk/>
            <pc:sldMk cId="1208609878" sldId="264"/>
            <ac:picMk id="35" creationId="{0A430EF4-D5BE-4D38-9196-1C791A0D777D}"/>
          </ac:picMkLst>
        </pc:picChg>
        <pc:picChg chg="add mod modCrop">
          <ac:chgData name="Aurélie D'ASSIGNIES" userId="c07ebc6e-4be9-4843-af61-70c805c98ed9" providerId="ADAL" clId="{91BB55B4-E024-4C27-9DE6-8B6B9DD708B1}" dt="2018-09-28T11:10:34.537" v="3815" actId="1076"/>
          <ac:picMkLst>
            <pc:docMk/>
            <pc:sldMk cId="1208609878" sldId="264"/>
            <ac:picMk id="37" creationId="{0F41ABA7-52AF-47F3-985D-C9FFBECD05A2}"/>
          </ac:picMkLst>
        </pc:picChg>
        <pc:picChg chg="add mod modCrop">
          <ac:chgData name="Aurélie D'ASSIGNIES" userId="c07ebc6e-4be9-4843-af61-70c805c98ed9" providerId="ADAL" clId="{91BB55B4-E024-4C27-9DE6-8B6B9DD708B1}" dt="2018-09-28T11:10:28.531" v="3811" actId="1076"/>
          <ac:picMkLst>
            <pc:docMk/>
            <pc:sldMk cId="1208609878" sldId="264"/>
            <ac:picMk id="39" creationId="{846FC5F6-64BB-42FC-8CF4-47EF3DC1CF86}"/>
          </ac:picMkLst>
        </pc:picChg>
        <pc:picChg chg="add del mod ord">
          <ac:chgData name="Aurélie D'ASSIGNIES" userId="c07ebc6e-4be9-4843-af61-70c805c98ed9" providerId="ADAL" clId="{91BB55B4-E024-4C27-9DE6-8B6B9DD708B1}" dt="2018-09-28T10:30:22.003" v="3170" actId="478"/>
          <ac:picMkLst>
            <pc:docMk/>
            <pc:sldMk cId="1208609878" sldId="264"/>
            <ac:picMk id="40" creationId="{4F7453FF-924E-4953-AE9C-0E0E90CCA176}"/>
          </ac:picMkLst>
        </pc:picChg>
        <pc:picChg chg="add del">
          <ac:chgData name="Aurélie D'ASSIGNIES" userId="c07ebc6e-4be9-4843-af61-70c805c98ed9" providerId="ADAL" clId="{91BB55B4-E024-4C27-9DE6-8B6B9DD708B1}" dt="2018-09-28T10:25:47.896" v="3086" actId="478"/>
          <ac:picMkLst>
            <pc:docMk/>
            <pc:sldMk cId="1208609878" sldId="264"/>
            <ac:picMk id="41" creationId="{47D7702B-AF5D-43C1-B406-A31FBF10E44D}"/>
          </ac:picMkLst>
        </pc:picChg>
        <pc:picChg chg="add mod">
          <ac:chgData name="Aurélie D'ASSIGNIES" userId="c07ebc6e-4be9-4843-af61-70c805c98ed9" providerId="ADAL" clId="{91BB55B4-E024-4C27-9DE6-8B6B9DD708B1}" dt="2018-09-28T10:25:50.314" v="3087" actId="1076"/>
          <ac:picMkLst>
            <pc:docMk/>
            <pc:sldMk cId="1208609878" sldId="264"/>
            <ac:picMk id="42" creationId="{0D1DE5A3-1B6F-42B5-B36C-07676843F1FD}"/>
          </ac:picMkLst>
        </pc:picChg>
        <pc:picChg chg="add mod ord">
          <ac:chgData name="Aurélie D'ASSIGNIES" userId="c07ebc6e-4be9-4843-af61-70c805c98ed9" providerId="ADAL" clId="{91BB55B4-E024-4C27-9DE6-8B6B9DD708B1}" dt="2018-09-28T11:10:30.279" v="3812" actId="1076"/>
          <ac:picMkLst>
            <pc:docMk/>
            <pc:sldMk cId="1208609878" sldId="264"/>
            <ac:picMk id="43" creationId="{5D94D71C-4C17-464F-93FC-FBB6114BDA2A}"/>
          </ac:picMkLst>
        </pc:picChg>
        <pc:picChg chg="add mod ord">
          <ac:chgData name="Aurélie D'ASSIGNIES" userId="c07ebc6e-4be9-4843-af61-70c805c98ed9" providerId="ADAL" clId="{91BB55B4-E024-4C27-9DE6-8B6B9DD708B1}" dt="2018-09-28T11:10:27.003" v="3810" actId="1076"/>
          <ac:picMkLst>
            <pc:docMk/>
            <pc:sldMk cId="1208609878" sldId="264"/>
            <ac:picMk id="44" creationId="{156658C1-6A74-4774-A4CD-8B5CBDD41729}"/>
          </ac:picMkLst>
        </pc:picChg>
        <pc:picChg chg="add mod ord">
          <ac:chgData name="Aurélie D'ASSIGNIES" userId="c07ebc6e-4be9-4843-af61-70c805c98ed9" providerId="ADAL" clId="{91BB55B4-E024-4C27-9DE6-8B6B9DD708B1}" dt="2018-09-28T11:10:33.445" v="3814" actId="1076"/>
          <ac:picMkLst>
            <pc:docMk/>
            <pc:sldMk cId="1208609878" sldId="264"/>
            <ac:picMk id="45" creationId="{B0FB6F18-E280-44AC-AB75-3709837F9059}"/>
          </ac:picMkLst>
        </pc:picChg>
      </pc:sldChg>
      <pc:sldChg chg="addSp delSp modSp">
        <pc:chgData name="Aurélie D'ASSIGNIES" userId="c07ebc6e-4be9-4843-af61-70c805c98ed9" providerId="ADAL" clId="{91BB55B4-E024-4C27-9DE6-8B6B9DD708B1}" dt="2018-09-28T11:09:52.027" v="3806" actId="1076"/>
        <pc:sldMkLst>
          <pc:docMk/>
          <pc:sldMk cId="48027553" sldId="265"/>
        </pc:sldMkLst>
        <pc:spChg chg="del">
          <ac:chgData name="Aurélie D'ASSIGNIES" userId="c07ebc6e-4be9-4843-af61-70c805c98ed9" providerId="ADAL" clId="{91BB55B4-E024-4C27-9DE6-8B6B9DD708B1}" dt="2018-09-28T07:34:18.999" v="2" actId="478"/>
          <ac:spMkLst>
            <pc:docMk/>
            <pc:sldMk cId="48027553" sldId="265"/>
            <ac:spMk id="3" creationId="{A9FE6EC9-4661-45BB-AC8E-A4234681ABEC}"/>
          </ac:spMkLst>
        </pc:spChg>
        <pc:spChg chg="mod">
          <ac:chgData name="Aurélie D'ASSIGNIES" userId="c07ebc6e-4be9-4843-af61-70c805c98ed9" providerId="ADAL" clId="{91BB55B4-E024-4C27-9DE6-8B6B9DD708B1}" dt="2018-09-28T11:09:42.293" v="3805" actId="1076"/>
          <ac:spMkLst>
            <pc:docMk/>
            <pc:sldMk cId="48027553" sldId="265"/>
            <ac:spMk id="14" creationId="{CDE5F896-D9D8-463B-9DBF-178E16C8730C}"/>
          </ac:spMkLst>
        </pc:spChg>
        <pc:spChg chg="del">
          <ac:chgData name="Aurélie D'ASSIGNIES" userId="c07ebc6e-4be9-4843-af61-70c805c98ed9" providerId="ADAL" clId="{91BB55B4-E024-4C27-9DE6-8B6B9DD708B1}" dt="2018-09-28T11:09:15.133" v="3798" actId="478"/>
          <ac:spMkLst>
            <pc:docMk/>
            <pc:sldMk cId="48027553" sldId="265"/>
            <ac:spMk id="15" creationId="{9C928EB8-5F97-415F-8B21-209598D89E78}"/>
          </ac:spMkLst>
        </pc:spChg>
        <pc:picChg chg="add del mod">
          <ac:chgData name="Aurélie D'ASSIGNIES" userId="c07ebc6e-4be9-4843-af61-70c805c98ed9" providerId="ADAL" clId="{91BB55B4-E024-4C27-9DE6-8B6B9DD708B1}" dt="2018-09-28T11:09:52.027" v="3806" actId="1076"/>
          <ac:picMkLst>
            <pc:docMk/>
            <pc:sldMk cId="48027553" sldId="265"/>
            <ac:picMk id="4" creationId="{131A5B29-893E-496E-9283-8D142DD38951}"/>
          </ac:picMkLst>
        </pc:picChg>
        <pc:picChg chg="mod">
          <ac:chgData name="Aurélie D'ASSIGNIES" userId="c07ebc6e-4be9-4843-af61-70c805c98ed9" providerId="ADAL" clId="{91BB55B4-E024-4C27-9DE6-8B6B9DD708B1}" dt="2018-09-28T07:32:18.070" v="0"/>
          <ac:picMkLst>
            <pc:docMk/>
            <pc:sldMk cId="48027553" sldId="265"/>
            <ac:picMk id="7" creationId="{3074B571-A73C-4CE8-BFC0-AED15CDAAEA5}"/>
          </ac:picMkLst>
        </pc:picChg>
        <pc:picChg chg="mod">
          <ac:chgData name="Aurélie D'ASSIGNIES" userId="c07ebc6e-4be9-4843-af61-70c805c98ed9" providerId="ADAL" clId="{91BB55B4-E024-4C27-9DE6-8B6B9DD708B1}" dt="2018-09-28T07:34:00.983" v="1"/>
          <ac:picMkLst>
            <pc:docMk/>
            <pc:sldMk cId="48027553" sldId="265"/>
            <ac:picMk id="9" creationId="{5864BE3E-5472-4B48-80D6-39B980650DFC}"/>
          </ac:picMkLst>
        </pc:picChg>
      </pc:sldChg>
      <pc:sldChg chg="addSp delSp modSp">
        <pc:chgData name="Aurélie D'ASSIGNIES" userId="c07ebc6e-4be9-4843-af61-70c805c98ed9" providerId="ADAL" clId="{91BB55B4-E024-4C27-9DE6-8B6B9DD708B1}" dt="2018-09-28T11:39:03.074" v="4198" actId="1076"/>
        <pc:sldMkLst>
          <pc:docMk/>
          <pc:sldMk cId="652201754" sldId="266"/>
        </pc:sldMkLst>
        <pc:spChg chg="del">
          <ac:chgData name="Aurélie D'ASSIGNIES" userId="c07ebc6e-4be9-4843-af61-70c805c98ed9" providerId="ADAL" clId="{91BB55B4-E024-4C27-9DE6-8B6B9DD708B1}" dt="2018-09-28T10:47:27.836" v="3467" actId="478"/>
          <ac:spMkLst>
            <pc:docMk/>
            <pc:sldMk cId="652201754" sldId="266"/>
            <ac:spMk id="2" creationId="{FC48ADEB-4624-4755-8A07-AF8855D228E8}"/>
          </ac:spMkLst>
        </pc:spChg>
        <pc:spChg chg="del mod">
          <ac:chgData name="Aurélie D'ASSIGNIES" userId="c07ebc6e-4be9-4843-af61-70c805c98ed9" providerId="ADAL" clId="{91BB55B4-E024-4C27-9DE6-8B6B9DD708B1}" dt="2018-09-28T10:43:44.412" v="3410" actId="478"/>
          <ac:spMkLst>
            <pc:docMk/>
            <pc:sldMk cId="652201754" sldId="266"/>
            <ac:spMk id="3" creationId="{B4C46813-961A-45E8-86EF-BB5E80809836}"/>
          </ac:spMkLst>
        </pc:spChg>
        <pc:spChg chg="del">
          <ac:chgData name="Aurélie D'ASSIGNIES" userId="c07ebc6e-4be9-4843-af61-70c805c98ed9" providerId="ADAL" clId="{91BB55B4-E024-4C27-9DE6-8B6B9DD708B1}" dt="2018-09-28T10:42:28.035" v="3387" actId="478"/>
          <ac:spMkLst>
            <pc:docMk/>
            <pc:sldMk cId="652201754" sldId="266"/>
            <ac:spMk id="4" creationId="{59D07313-7A66-42A2-B34E-35F27592E8E8}"/>
          </ac:spMkLst>
        </pc:spChg>
        <pc:spChg chg="del mod">
          <ac:chgData name="Aurélie D'ASSIGNIES" userId="c07ebc6e-4be9-4843-af61-70c805c98ed9" providerId="ADAL" clId="{91BB55B4-E024-4C27-9DE6-8B6B9DD708B1}" dt="2018-09-28T10:42:08.192" v="3378" actId="478"/>
          <ac:spMkLst>
            <pc:docMk/>
            <pc:sldMk cId="652201754" sldId="266"/>
            <ac:spMk id="5" creationId="{13690B86-F6D0-4B77-A44F-6744B4E455FF}"/>
          </ac:spMkLst>
        </pc:spChg>
        <pc:spChg chg="del mod">
          <ac:chgData name="Aurélie D'ASSIGNIES" userId="c07ebc6e-4be9-4843-af61-70c805c98ed9" providerId="ADAL" clId="{91BB55B4-E024-4C27-9DE6-8B6B9DD708B1}" dt="2018-09-28T10:42:21.030" v="3384" actId="478"/>
          <ac:spMkLst>
            <pc:docMk/>
            <pc:sldMk cId="652201754" sldId="266"/>
            <ac:spMk id="6" creationId="{ADB1EA14-CBBD-4B43-96A0-952FDA2EEF84}"/>
          </ac:spMkLst>
        </pc:spChg>
        <pc:spChg chg="add del mod">
          <ac:chgData name="Aurélie D'ASSIGNIES" userId="c07ebc6e-4be9-4843-af61-70c805c98ed9" providerId="ADAL" clId="{91BB55B4-E024-4C27-9DE6-8B6B9DD708B1}" dt="2018-09-28T10:43:23.025" v="3404" actId="1076"/>
          <ac:spMkLst>
            <pc:docMk/>
            <pc:sldMk cId="652201754" sldId="266"/>
            <ac:spMk id="7" creationId="{902E0036-2F99-434F-A5F2-DC17F456280B}"/>
          </ac:spMkLst>
        </pc:spChg>
        <pc:spChg chg="mod">
          <ac:chgData name="Aurélie D'ASSIGNIES" userId="c07ebc6e-4be9-4843-af61-70c805c98ed9" providerId="ADAL" clId="{91BB55B4-E024-4C27-9DE6-8B6B9DD708B1}" dt="2018-09-28T10:53:43.235" v="3625" actId="1076"/>
          <ac:spMkLst>
            <pc:docMk/>
            <pc:sldMk cId="652201754" sldId="266"/>
            <ac:spMk id="8" creationId="{BD1E7A1B-83B1-4E3E-BBEB-D5E5691DD259}"/>
          </ac:spMkLst>
        </pc:spChg>
        <pc:spChg chg="mod">
          <ac:chgData name="Aurélie D'ASSIGNIES" userId="c07ebc6e-4be9-4843-af61-70c805c98ed9" providerId="ADAL" clId="{91BB55B4-E024-4C27-9DE6-8B6B9DD708B1}" dt="2018-09-28T10:54:54.870" v="3643" actId="113"/>
          <ac:spMkLst>
            <pc:docMk/>
            <pc:sldMk cId="652201754" sldId="266"/>
            <ac:spMk id="9" creationId="{64450BB3-3F1F-44B0-9FB1-EC8C73273C75}"/>
          </ac:spMkLst>
        </pc:spChg>
        <pc:spChg chg="add del mod">
          <ac:chgData name="Aurélie D'ASSIGNIES" userId="c07ebc6e-4be9-4843-af61-70c805c98ed9" providerId="ADAL" clId="{91BB55B4-E024-4C27-9DE6-8B6B9DD708B1}" dt="2018-09-28T10:56:20.312" v="3652" actId="113"/>
          <ac:spMkLst>
            <pc:docMk/>
            <pc:sldMk cId="652201754" sldId="266"/>
            <ac:spMk id="10" creationId="{10BF2FE1-19CA-4253-B288-4C73CF1F5C2E}"/>
          </ac:spMkLst>
        </pc:spChg>
        <pc:spChg chg="mod">
          <ac:chgData name="Aurélie D'ASSIGNIES" userId="c07ebc6e-4be9-4843-af61-70c805c98ed9" providerId="ADAL" clId="{91BB55B4-E024-4C27-9DE6-8B6B9DD708B1}" dt="2018-09-28T10:56:27.644" v="3653" actId="113"/>
          <ac:spMkLst>
            <pc:docMk/>
            <pc:sldMk cId="652201754" sldId="266"/>
            <ac:spMk id="11" creationId="{835E1C0B-C380-4A87-894A-48FF628C7274}"/>
          </ac:spMkLst>
        </pc:spChg>
        <pc:spChg chg="del">
          <ac:chgData name="Aurélie D'ASSIGNIES" userId="c07ebc6e-4be9-4843-af61-70c805c98ed9" providerId="ADAL" clId="{91BB55B4-E024-4C27-9DE6-8B6B9DD708B1}" dt="2018-09-28T10:49:19.361" v="3500" actId="478"/>
          <ac:spMkLst>
            <pc:docMk/>
            <pc:sldMk cId="652201754" sldId="266"/>
            <ac:spMk id="13" creationId="{7A23DD62-E575-4094-8E7B-C9B1E66123F8}"/>
          </ac:spMkLst>
        </pc:spChg>
        <pc:spChg chg="del">
          <ac:chgData name="Aurélie D'ASSIGNIES" userId="c07ebc6e-4be9-4843-af61-70c805c98ed9" providerId="ADAL" clId="{91BB55B4-E024-4C27-9DE6-8B6B9DD708B1}" dt="2018-09-28T10:49:29.313" v="3502" actId="478"/>
          <ac:spMkLst>
            <pc:docMk/>
            <pc:sldMk cId="652201754" sldId="266"/>
            <ac:spMk id="14" creationId="{32FA183B-D3EB-4B67-A9E9-27983E04BBC1}"/>
          </ac:spMkLst>
        </pc:spChg>
        <pc:spChg chg="add mod ord">
          <ac:chgData name="Aurélie D'ASSIGNIES" userId="c07ebc6e-4be9-4843-af61-70c805c98ed9" providerId="ADAL" clId="{91BB55B4-E024-4C27-9DE6-8B6B9DD708B1}" dt="2018-09-28T10:47:10.426" v="3464" actId="1076"/>
          <ac:spMkLst>
            <pc:docMk/>
            <pc:sldMk cId="652201754" sldId="266"/>
            <ac:spMk id="22" creationId="{082D24F4-EAE1-411C-8B43-6DACD4970180}"/>
          </ac:spMkLst>
        </pc:spChg>
        <pc:spChg chg="del">
          <ac:chgData name="Aurélie D'ASSIGNIES" userId="c07ebc6e-4be9-4843-af61-70c805c98ed9" providerId="ADAL" clId="{91BB55B4-E024-4C27-9DE6-8B6B9DD708B1}" dt="2018-09-28T10:46:50.318" v="3460" actId="478"/>
          <ac:spMkLst>
            <pc:docMk/>
            <pc:sldMk cId="652201754" sldId="266"/>
            <ac:spMk id="24" creationId="{5F6616D9-F5A8-44AB-AAEC-1DAC31AB548D}"/>
          </ac:spMkLst>
        </pc:spChg>
        <pc:spChg chg="add mod ord">
          <ac:chgData name="Aurélie D'ASSIGNIES" userId="c07ebc6e-4be9-4843-af61-70c805c98ed9" providerId="ADAL" clId="{91BB55B4-E024-4C27-9DE6-8B6B9DD708B1}" dt="2018-09-28T10:47:18.897" v="3465" actId="1076"/>
          <ac:spMkLst>
            <pc:docMk/>
            <pc:sldMk cId="652201754" sldId="266"/>
            <ac:spMk id="25" creationId="{C3C85C95-6A69-4D64-8341-671653460725}"/>
          </ac:spMkLst>
        </pc:spChg>
        <pc:spChg chg="add mod ord">
          <ac:chgData name="Aurélie D'ASSIGNIES" userId="c07ebc6e-4be9-4843-af61-70c805c98ed9" providerId="ADAL" clId="{91BB55B4-E024-4C27-9DE6-8B6B9DD708B1}" dt="2018-09-28T10:47:22.080" v="3466" actId="1076"/>
          <ac:spMkLst>
            <pc:docMk/>
            <pc:sldMk cId="652201754" sldId="266"/>
            <ac:spMk id="26" creationId="{5B89A12A-4034-4495-A333-CA68AAB6DD4F}"/>
          </ac:spMkLst>
        </pc:spChg>
        <pc:spChg chg="add mod">
          <ac:chgData name="Aurélie D'ASSIGNIES" userId="c07ebc6e-4be9-4843-af61-70c805c98ed9" providerId="ADAL" clId="{91BB55B4-E024-4C27-9DE6-8B6B9DD708B1}" dt="2018-09-28T10:47:36.868" v="3469" actId="14100"/>
          <ac:spMkLst>
            <pc:docMk/>
            <pc:sldMk cId="652201754" sldId="266"/>
            <ac:spMk id="28" creationId="{09083D41-BC94-4F43-B60A-421A2C1DA00D}"/>
          </ac:spMkLst>
        </pc:spChg>
        <pc:spChg chg="add mod">
          <ac:chgData name="Aurélie D'ASSIGNIES" userId="c07ebc6e-4be9-4843-af61-70c805c98ed9" providerId="ADAL" clId="{91BB55B4-E024-4C27-9DE6-8B6B9DD708B1}" dt="2018-09-28T10:47:50.004" v="3472" actId="1076"/>
          <ac:spMkLst>
            <pc:docMk/>
            <pc:sldMk cId="652201754" sldId="266"/>
            <ac:spMk id="29" creationId="{C399067B-54A1-4F5F-B7AB-7C52FF4AB84E}"/>
          </ac:spMkLst>
        </pc:spChg>
        <pc:spChg chg="add mod">
          <ac:chgData name="Aurélie D'ASSIGNIES" userId="c07ebc6e-4be9-4843-af61-70c805c98ed9" providerId="ADAL" clId="{91BB55B4-E024-4C27-9DE6-8B6B9DD708B1}" dt="2018-09-28T10:49:21.295" v="3501" actId="1076"/>
          <ac:spMkLst>
            <pc:docMk/>
            <pc:sldMk cId="652201754" sldId="266"/>
            <ac:spMk id="32" creationId="{51017E27-D6AF-4AF0-9593-0345D0E8ED09}"/>
          </ac:spMkLst>
        </pc:spChg>
        <pc:spChg chg="add mod">
          <ac:chgData name="Aurélie D'ASSIGNIES" userId="c07ebc6e-4be9-4843-af61-70c805c98ed9" providerId="ADAL" clId="{91BB55B4-E024-4C27-9DE6-8B6B9DD708B1}" dt="2018-09-28T10:49:32.231" v="3503" actId="1076"/>
          <ac:spMkLst>
            <pc:docMk/>
            <pc:sldMk cId="652201754" sldId="266"/>
            <ac:spMk id="33" creationId="{238ED850-945C-4FF3-B711-450EC5CD11FF}"/>
          </ac:spMkLst>
        </pc:spChg>
        <pc:picChg chg="add del mod">
          <ac:chgData name="Aurélie D'ASSIGNIES" userId="c07ebc6e-4be9-4843-af61-70c805c98ed9" providerId="ADAL" clId="{91BB55B4-E024-4C27-9DE6-8B6B9DD708B1}" dt="2018-09-28T10:48:53.387" v="3492" actId="478"/>
          <ac:picMkLst>
            <pc:docMk/>
            <pc:sldMk cId="652201754" sldId="266"/>
            <ac:picMk id="15" creationId="{2C7E6A7E-3C88-41D6-AD99-F530AD8164F9}"/>
          </ac:picMkLst>
        </pc:picChg>
        <pc:picChg chg="add del mod">
          <ac:chgData name="Aurélie D'ASSIGNIES" userId="c07ebc6e-4be9-4843-af61-70c805c98ed9" providerId="ADAL" clId="{91BB55B4-E024-4C27-9DE6-8B6B9DD708B1}" dt="2018-09-28T10:58:12.224" v="3662" actId="478"/>
          <ac:picMkLst>
            <pc:docMk/>
            <pc:sldMk cId="652201754" sldId="266"/>
            <ac:picMk id="16" creationId="{C26D73E8-D6AB-4A52-AE0C-E91B71A4FA9D}"/>
          </ac:picMkLst>
        </pc:picChg>
        <pc:picChg chg="add del mod">
          <ac:chgData name="Aurélie D'ASSIGNIES" userId="c07ebc6e-4be9-4843-af61-70c805c98ed9" providerId="ADAL" clId="{91BB55B4-E024-4C27-9DE6-8B6B9DD708B1}" dt="2018-09-28T10:48:51.530" v="3491" actId="478"/>
          <ac:picMkLst>
            <pc:docMk/>
            <pc:sldMk cId="652201754" sldId="266"/>
            <ac:picMk id="18" creationId="{10F655F1-60D2-4679-A69B-CAC0D7B3D7AD}"/>
          </ac:picMkLst>
        </pc:picChg>
        <pc:picChg chg="add mod modCrop">
          <ac:chgData name="Aurélie D'ASSIGNIES" userId="c07ebc6e-4be9-4843-af61-70c805c98ed9" providerId="ADAL" clId="{91BB55B4-E024-4C27-9DE6-8B6B9DD708B1}" dt="2018-09-28T10:58:26.264" v="3665" actId="1076"/>
          <ac:picMkLst>
            <pc:docMk/>
            <pc:sldMk cId="652201754" sldId="266"/>
            <ac:picMk id="19" creationId="{4BC66007-3F06-4085-8578-F9458052ACEB}"/>
          </ac:picMkLst>
        </pc:picChg>
        <pc:picChg chg="mod">
          <ac:chgData name="Aurélie D'ASSIGNIES" userId="c07ebc6e-4be9-4843-af61-70c805c98ed9" providerId="ADAL" clId="{91BB55B4-E024-4C27-9DE6-8B6B9DD708B1}" dt="2018-09-28T11:39:03.074" v="4198" actId="1076"/>
          <ac:picMkLst>
            <pc:docMk/>
            <pc:sldMk cId="652201754" sldId="266"/>
            <ac:picMk id="20" creationId="{CFAA6216-78A8-4EFD-93D8-BEB81707811A}"/>
          </ac:picMkLst>
        </pc:picChg>
        <pc:picChg chg="mod">
          <ac:chgData name="Aurélie D'ASSIGNIES" userId="c07ebc6e-4be9-4843-af61-70c805c98ed9" providerId="ADAL" clId="{91BB55B4-E024-4C27-9DE6-8B6B9DD708B1}" dt="2018-09-28T10:56:35.210" v="3654" actId="1076"/>
          <ac:picMkLst>
            <pc:docMk/>
            <pc:sldMk cId="652201754" sldId="266"/>
            <ac:picMk id="21" creationId="{E06F84D2-DF06-423C-846B-DA9B0BDC6D1B}"/>
          </ac:picMkLst>
        </pc:picChg>
        <pc:picChg chg="del">
          <ac:chgData name="Aurélie D'ASSIGNIES" userId="c07ebc6e-4be9-4843-af61-70c805c98ed9" providerId="ADAL" clId="{91BB55B4-E024-4C27-9DE6-8B6B9DD708B1}" dt="2018-09-28T10:46:57.510" v="3463" actId="478"/>
          <ac:picMkLst>
            <pc:docMk/>
            <pc:sldMk cId="652201754" sldId="266"/>
            <ac:picMk id="23" creationId="{29454325-6047-4021-9F25-DD1430909737}"/>
          </ac:picMkLst>
        </pc:picChg>
        <pc:picChg chg="add del mod">
          <ac:chgData name="Aurélie D'ASSIGNIES" userId="c07ebc6e-4be9-4843-af61-70c805c98ed9" providerId="ADAL" clId="{91BB55B4-E024-4C27-9DE6-8B6B9DD708B1}" dt="2018-09-28T10:47:57.336" v="3476" actId="478"/>
          <ac:picMkLst>
            <pc:docMk/>
            <pc:sldMk cId="652201754" sldId="266"/>
            <ac:picMk id="27" creationId="{1178AD06-4007-4C6D-953D-66D1B708359F}"/>
          </ac:picMkLst>
        </pc:picChg>
        <pc:picChg chg="add mod">
          <ac:chgData name="Aurélie D'ASSIGNIES" userId="c07ebc6e-4be9-4843-af61-70c805c98ed9" providerId="ADAL" clId="{91BB55B4-E024-4C27-9DE6-8B6B9DD708B1}" dt="2018-09-28T10:48:10.565" v="3480"/>
          <ac:picMkLst>
            <pc:docMk/>
            <pc:sldMk cId="652201754" sldId="266"/>
            <ac:picMk id="30" creationId="{D2E8DF70-BAB1-4083-878D-8114A0D262C4}"/>
          </ac:picMkLst>
        </pc:picChg>
        <pc:picChg chg="add mod">
          <ac:chgData name="Aurélie D'ASSIGNIES" userId="c07ebc6e-4be9-4843-af61-70c805c98ed9" providerId="ADAL" clId="{91BB55B4-E024-4C27-9DE6-8B6B9DD708B1}" dt="2018-09-28T10:48:10.565" v="3480"/>
          <ac:picMkLst>
            <pc:docMk/>
            <pc:sldMk cId="652201754" sldId="266"/>
            <ac:picMk id="31" creationId="{8759E3D1-9606-473D-91FE-F45D13C96166}"/>
          </ac:picMkLst>
        </pc:picChg>
      </pc:sldChg>
      <pc:sldChg chg="addSp delSp modSp">
        <pc:chgData name="Aurélie D'ASSIGNIES" userId="c07ebc6e-4be9-4843-af61-70c805c98ed9" providerId="ADAL" clId="{91BB55B4-E024-4C27-9DE6-8B6B9DD708B1}" dt="2018-09-28T10:31:27.554" v="3192" actId="207"/>
        <pc:sldMkLst>
          <pc:docMk/>
          <pc:sldMk cId="1990147077" sldId="268"/>
        </pc:sldMkLst>
        <pc:spChg chg="del mod">
          <ac:chgData name="Aurélie D'ASSIGNIES" userId="c07ebc6e-4be9-4843-af61-70c805c98ed9" providerId="ADAL" clId="{91BB55B4-E024-4C27-9DE6-8B6B9DD708B1}" dt="2018-09-28T10:11:11.678" v="2845" actId="478"/>
          <ac:spMkLst>
            <pc:docMk/>
            <pc:sldMk cId="1990147077" sldId="268"/>
            <ac:spMk id="2" creationId="{BFBA5C44-159D-444A-AF84-1884FAE5359B}"/>
          </ac:spMkLst>
        </pc:spChg>
        <pc:spChg chg="del mod">
          <ac:chgData name="Aurélie D'ASSIGNIES" userId="c07ebc6e-4be9-4843-af61-70c805c98ed9" providerId="ADAL" clId="{91BB55B4-E024-4C27-9DE6-8B6B9DD708B1}" dt="2018-09-28T09:05:59.769" v="1844" actId="478"/>
          <ac:spMkLst>
            <pc:docMk/>
            <pc:sldMk cId="1990147077" sldId="268"/>
            <ac:spMk id="3" creationId="{A29DFE02-B011-4316-A642-D5E4EA7E194B}"/>
          </ac:spMkLst>
        </pc:spChg>
        <pc:spChg chg="add del mod">
          <ac:chgData name="Aurélie D'ASSIGNIES" userId="c07ebc6e-4be9-4843-af61-70c805c98ed9" providerId="ADAL" clId="{91BB55B4-E024-4C27-9DE6-8B6B9DD708B1}" dt="2018-09-28T09:23:43.477" v="2271" actId="478"/>
          <ac:spMkLst>
            <pc:docMk/>
            <pc:sldMk cId="1990147077" sldId="268"/>
            <ac:spMk id="4" creationId="{4EEE1025-9BF0-4A22-B6C5-753DC39A07DF}"/>
          </ac:spMkLst>
        </pc:spChg>
        <pc:spChg chg="del">
          <ac:chgData name="Aurélie D'ASSIGNIES" userId="c07ebc6e-4be9-4843-af61-70c805c98ed9" providerId="ADAL" clId="{91BB55B4-E024-4C27-9DE6-8B6B9DD708B1}" dt="2018-09-28T09:09:40.441" v="2152" actId="478"/>
          <ac:spMkLst>
            <pc:docMk/>
            <pc:sldMk cId="1990147077" sldId="268"/>
            <ac:spMk id="5" creationId="{125C152F-0842-4719-A2E3-1A8163C820C9}"/>
          </ac:spMkLst>
        </pc:spChg>
        <pc:spChg chg="add del mod">
          <ac:chgData name="Aurélie D'ASSIGNIES" userId="c07ebc6e-4be9-4843-af61-70c805c98ed9" providerId="ADAL" clId="{91BB55B4-E024-4C27-9DE6-8B6B9DD708B1}" dt="2018-09-28T09:03:59.102" v="1819" actId="478"/>
          <ac:spMkLst>
            <pc:docMk/>
            <pc:sldMk cId="1990147077" sldId="268"/>
            <ac:spMk id="10" creationId="{95DB998D-9366-43BA-910F-6A83BA69C3A6}"/>
          </ac:spMkLst>
        </pc:spChg>
        <pc:spChg chg="add del mod">
          <ac:chgData name="Aurélie D'ASSIGNIES" userId="c07ebc6e-4be9-4843-af61-70c805c98ed9" providerId="ADAL" clId="{91BB55B4-E024-4C27-9DE6-8B6B9DD708B1}" dt="2018-09-28T09:23:46.893" v="2272" actId="478"/>
          <ac:spMkLst>
            <pc:docMk/>
            <pc:sldMk cId="1990147077" sldId="268"/>
            <ac:spMk id="12" creationId="{542D8A2F-644F-4012-8F70-053AC817B1FB}"/>
          </ac:spMkLst>
        </pc:spChg>
        <pc:spChg chg="mod">
          <ac:chgData name="Aurélie D'ASSIGNIES" userId="c07ebc6e-4be9-4843-af61-70c805c98ed9" providerId="ADAL" clId="{91BB55B4-E024-4C27-9DE6-8B6B9DD708B1}" dt="2018-09-28T10:31:23.373" v="3191" actId="207"/>
          <ac:spMkLst>
            <pc:docMk/>
            <pc:sldMk cId="1990147077" sldId="268"/>
            <ac:spMk id="25" creationId="{A8AD00B2-4C68-4471-9F52-5B6108B46E4A}"/>
          </ac:spMkLst>
        </pc:spChg>
        <pc:spChg chg="mod">
          <ac:chgData name="Aurélie D'ASSIGNIES" userId="c07ebc6e-4be9-4843-af61-70c805c98ed9" providerId="ADAL" clId="{91BB55B4-E024-4C27-9DE6-8B6B9DD708B1}" dt="2018-09-28T09:23:03.915" v="2268" actId="1076"/>
          <ac:spMkLst>
            <pc:docMk/>
            <pc:sldMk cId="1990147077" sldId="268"/>
            <ac:spMk id="28" creationId="{F08BE2A3-274C-4E9D-8DEA-BE9A5BB75EE9}"/>
          </ac:spMkLst>
        </pc:spChg>
        <pc:spChg chg="mod">
          <ac:chgData name="Aurélie D'ASSIGNIES" userId="c07ebc6e-4be9-4843-af61-70c805c98ed9" providerId="ADAL" clId="{91BB55B4-E024-4C27-9DE6-8B6B9DD708B1}" dt="2018-09-28T09:01:17.533" v="1661" actId="20577"/>
          <ac:spMkLst>
            <pc:docMk/>
            <pc:sldMk cId="1990147077" sldId="268"/>
            <ac:spMk id="29" creationId="{90FB98C4-53F8-42C0-A0D8-9769BC6B543A}"/>
          </ac:spMkLst>
        </pc:spChg>
        <pc:spChg chg="mod">
          <ac:chgData name="Aurélie D'ASSIGNIES" userId="c07ebc6e-4be9-4843-af61-70c805c98ed9" providerId="ADAL" clId="{91BB55B4-E024-4C27-9DE6-8B6B9DD708B1}" dt="2018-09-28T09:01:33.289" v="1691" actId="14100"/>
          <ac:spMkLst>
            <pc:docMk/>
            <pc:sldMk cId="1990147077" sldId="268"/>
            <ac:spMk id="30" creationId="{C69E86AF-0CA6-450A-9651-2DBA8B375CDD}"/>
          </ac:spMkLst>
        </pc:spChg>
        <pc:spChg chg="mod">
          <ac:chgData name="Aurélie D'ASSIGNIES" userId="c07ebc6e-4be9-4843-af61-70c805c98ed9" providerId="ADAL" clId="{91BB55B4-E024-4C27-9DE6-8B6B9DD708B1}" dt="2018-09-28T10:31:27.554" v="3192" actId="207"/>
          <ac:spMkLst>
            <pc:docMk/>
            <pc:sldMk cId="1990147077" sldId="268"/>
            <ac:spMk id="31" creationId="{23E13DB7-D044-4503-87E7-4B836AEE4C32}"/>
          </ac:spMkLst>
        </pc:spChg>
        <pc:spChg chg="add del mod">
          <ac:chgData name="Aurélie D'ASSIGNIES" userId="c07ebc6e-4be9-4843-af61-70c805c98ed9" providerId="ADAL" clId="{91BB55B4-E024-4C27-9DE6-8B6B9DD708B1}" dt="2018-09-28T09:05:48.131" v="1843" actId="478"/>
          <ac:spMkLst>
            <pc:docMk/>
            <pc:sldMk cId="1990147077" sldId="268"/>
            <ac:spMk id="32" creationId="{FC3CDCF5-6E12-4129-9903-910AB69CC903}"/>
          </ac:spMkLst>
        </pc:spChg>
        <pc:spChg chg="del mod">
          <ac:chgData name="Aurélie D'ASSIGNIES" userId="c07ebc6e-4be9-4843-af61-70c805c98ed9" providerId="ADAL" clId="{91BB55B4-E024-4C27-9DE6-8B6B9DD708B1}" dt="2018-09-28T10:11:45.467" v="2849" actId="478"/>
          <ac:spMkLst>
            <pc:docMk/>
            <pc:sldMk cId="1990147077" sldId="268"/>
            <ac:spMk id="33" creationId="{A5104DA9-33DF-4C33-835A-1D33088D3A88}"/>
          </ac:spMkLst>
        </pc:spChg>
        <pc:spChg chg="mod">
          <ac:chgData name="Aurélie D'ASSIGNIES" userId="c07ebc6e-4be9-4843-af61-70c805c98ed9" providerId="ADAL" clId="{91BB55B4-E024-4C27-9DE6-8B6B9DD708B1}" dt="2018-09-28T09:09:00.053" v="2149" actId="1076"/>
          <ac:spMkLst>
            <pc:docMk/>
            <pc:sldMk cId="1990147077" sldId="268"/>
            <ac:spMk id="34" creationId="{57A8D46F-D0EC-452D-B97D-026F5BE2D6D9}"/>
          </ac:spMkLst>
        </pc:spChg>
        <pc:spChg chg="del mod">
          <ac:chgData name="Aurélie D'ASSIGNIES" userId="c07ebc6e-4be9-4843-af61-70c805c98ed9" providerId="ADAL" clId="{91BB55B4-E024-4C27-9DE6-8B6B9DD708B1}" dt="2018-09-28T09:05:17.633" v="1840" actId="478"/>
          <ac:spMkLst>
            <pc:docMk/>
            <pc:sldMk cId="1990147077" sldId="268"/>
            <ac:spMk id="36" creationId="{310B92FA-0281-4E15-AE36-776A8341FA9E}"/>
          </ac:spMkLst>
        </pc:spChg>
        <pc:spChg chg="del">
          <ac:chgData name="Aurélie D'ASSIGNIES" userId="c07ebc6e-4be9-4843-af61-70c805c98ed9" providerId="ADAL" clId="{91BB55B4-E024-4C27-9DE6-8B6B9DD708B1}" dt="2018-09-28T09:02:48.060" v="1742" actId="478"/>
          <ac:spMkLst>
            <pc:docMk/>
            <pc:sldMk cId="1990147077" sldId="268"/>
            <ac:spMk id="37" creationId="{10F995E4-4458-4655-B26A-48B51C39BF8B}"/>
          </ac:spMkLst>
        </pc:spChg>
        <pc:spChg chg="add del mod">
          <ac:chgData name="Aurélie D'ASSIGNIES" userId="c07ebc6e-4be9-4843-af61-70c805c98ed9" providerId="ADAL" clId="{91BB55B4-E024-4C27-9DE6-8B6B9DD708B1}" dt="2018-09-28T09:25:27.560" v="2326" actId="478"/>
          <ac:spMkLst>
            <pc:docMk/>
            <pc:sldMk cId="1990147077" sldId="268"/>
            <ac:spMk id="38" creationId="{31ADDE13-D575-4CA5-AF84-65E832356346}"/>
          </ac:spMkLst>
        </pc:spChg>
        <pc:spChg chg="add mod">
          <ac:chgData name="Aurélie D'ASSIGNIES" userId="c07ebc6e-4be9-4843-af61-70c805c98ed9" providerId="ADAL" clId="{91BB55B4-E024-4C27-9DE6-8B6B9DD708B1}" dt="2018-09-28T09:27:00.973" v="2349" actId="1076"/>
          <ac:spMkLst>
            <pc:docMk/>
            <pc:sldMk cId="1990147077" sldId="268"/>
            <ac:spMk id="39" creationId="{B7608F13-5FE6-472C-B1DD-2F373BC76BD1}"/>
          </ac:spMkLst>
        </pc:spChg>
        <pc:spChg chg="add mod">
          <ac:chgData name="Aurélie D'ASSIGNIES" userId="c07ebc6e-4be9-4843-af61-70c805c98ed9" providerId="ADAL" clId="{91BB55B4-E024-4C27-9DE6-8B6B9DD708B1}" dt="2018-09-28T09:26:57.416" v="2348" actId="1076"/>
          <ac:spMkLst>
            <pc:docMk/>
            <pc:sldMk cId="1990147077" sldId="268"/>
            <ac:spMk id="40" creationId="{F5E249B2-AA44-4804-B8E5-05908DF99635}"/>
          </ac:spMkLst>
        </pc:spChg>
        <pc:grpChg chg="add mod">
          <ac:chgData name="Aurélie D'ASSIGNIES" userId="c07ebc6e-4be9-4843-af61-70c805c98ed9" providerId="ADAL" clId="{91BB55B4-E024-4C27-9DE6-8B6B9DD708B1}" dt="2018-09-28T09:20:23.063" v="2231" actId="1076"/>
          <ac:grpSpMkLst>
            <pc:docMk/>
            <pc:sldMk cId="1990147077" sldId="268"/>
            <ac:grpSpMk id="14" creationId="{2DBE15AF-8A28-4DA4-BCD8-C86EFE354993}"/>
          </ac:grpSpMkLst>
        </pc:grpChg>
        <pc:grpChg chg="add mod">
          <ac:chgData name="Aurélie D'ASSIGNIES" userId="c07ebc6e-4be9-4843-af61-70c805c98ed9" providerId="ADAL" clId="{91BB55B4-E024-4C27-9DE6-8B6B9DD708B1}" dt="2018-09-28T09:21:47.459" v="2248" actId="164"/>
          <ac:grpSpMkLst>
            <pc:docMk/>
            <pc:sldMk cId="1990147077" sldId="268"/>
            <ac:grpSpMk id="16" creationId="{2FC5770C-0BEC-4D32-A60A-F42EB8360CBE}"/>
          </ac:grpSpMkLst>
        </pc:grpChg>
        <pc:grpChg chg="add mod">
          <ac:chgData name="Aurélie D'ASSIGNIES" userId="c07ebc6e-4be9-4843-af61-70c805c98ed9" providerId="ADAL" clId="{91BB55B4-E024-4C27-9DE6-8B6B9DD708B1}" dt="2018-09-28T09:22:08.192" v="2251" actId="164"/>
          <ac:grpSpMkLst>
            <pc:docMk/>
            <pc:sldMk cId="1990147077" sldId="268"/>
            <ac:grpSpMk id="17" creationId="{AA0E2D46-A0C7-4C00-A085-5FD6520D78E5}"/>
          </ac:grpSpMkLst>
        </pc:grpChg>
        <pc:picChg chg="mod">
          <ac:chgData name="Aurélie D'ASSIGNIES" userId="c07ebc6e-4be9-4843-af61-70c805c98ed9" providerId="ADAL" clId="{91BB55B4-E024-4C27-9DE6-8B6B9DD708B1}" dt="2018-09-28T09:23:07.160" v="2269" actId="1076"/>
          <ac:picMkLst>
            <pc:docMk/>
            <pc:sldMk cId="1990147077" sldId="268"/>
            <ac:picMk id="6" creationId="{30DD7DD7-5764-4B40-AFEF-4F9C37CE424D}"/>
          </ac:picMkLst>
        </pc:picChg>
        <pc:picChg chg="mod">
          <ac:chgData name="Aurélie D'ASSIGNIES" userId="c07ebc6e-4be9-4843-af61-70c805c98ed9" providerId="ADAL" clId="{91BB55B4-E024-4C27-9DE6-8B6B9DD708B1}" dt="2018-09-28T09:19:04.205" v="2212" actId="1076"/>
          <ac:picMkLst>
            <pc:docMk/>
            <pc:sldMk cId="1990147077" sldId="268"/>
            <ac:picMk id="7" creationId="{77E013C3-6F3C-4B09-99C4-5D93E8FA81EA}"/>
          </ac:picMkLst>
        </pc:picChg>
        <pc:picChg chg="mod">
          <ac:chgData name="Aurélie D'ASSIGNIES" userId="c07ebc6e-4be9-4843-af61-70c805c98ed9" providerId="ADAL" clId="{91BB55B4-E024-4C27-9DE6-8B6B9DD708B1}" dt="2018-09-28T09:20:40.894" v="2235" actId="1076"/>
          <ac:picMkLst>
            <pc:docMk/>
            <pc:sldMk cId="1990147077" sldId="268"/>
            <ac:picMk id="8" creationId="{1FCF99BC-0015-4EF2-864D-AB305340DB39}"/>
          </ac:picMkLst>
        </pc:picChg>
        <pc:picChg chg="mod">
          <ac:chgData name="Aurélie D'ASSIGNIES" userId="c07ebc6e-4be9-4843-af61-70c805c98ed9" providerId="ADAL" clId="{91BB55B4-E024-4C27-9DE6-8B6B9DD708B1}" dt="2018-09-28T09:20:03.844" v="2225" actId="164"/>
          <ac:picMkLst>
            <pc:docMk/>
            <pc:sldMk cId="1990147077" sldId="268"/>
            <ac:picMk id="9" creationId="{9A4DE74A-A07E-430B-B7B6-1DC6048C14B4}"/>
          </ac:picMkLst>
        </pc:picChg>
        <pc:picChg chg="mod">
          <ac:chgData name="Aurélie D'ASSIGNIES" userId="c07ebc6e-4be9-4843-af61-70c805c98ed9" providerId="ADAL" clId="{91BB55B4-E024-4C27-9DE6-8B6B9DD708B1}" dt="2018-09-28T09:10:02.172" v="2160" actId="1076"/>
          <ac:picMkLst>
            <pc:docMk/>
            <pc:sldMk cId="1990147077" sldId="268"/>
            <ac:picMk id="11" creationId="{009BFE4B-DEB7-4F93-AE69-1A4C0B5F9EB0}"/>
          </ac:picMkLst>
        </pc:picChg>
        <pc:picChg chg="mod">
          <ac:chgData name="Aurélie D'ASSIGNIES" userId="c07ebc6e-4be9-4843-af61-70c805c98ed9" providerId="ADAL" clId="{91BB55B4-E024-4C27-9DE6-8B6B9DD708B1}" dt="2018-09-28T09:22:17.021" v="2252" actId="1076"/>
          <ac:picMkLst>
            <pc:docMk/>
            <pc:sldMk cId="1990147077" sldId="268"/>
            <ac:picMk id="13" creationId="{19A86C56-6EB3-42C9-A51E-73FA89F12EF6}"/>
          </ac:picMkLst>
        </pc:picChg>
        <pc:picChg chg="mod">
          <ac:chgData name="Aurélie D'ASSIGNIES" userId="c07ebc6e-4be9-4843-af61-70c805c98ed9" providerId="ADAL" clId="{91BB55B4-E024-4C27-9DE6-8B6B9DD708B1}" dt="2018-09-28T09:22:24.837" v="2256" actId="1076"/>
          <ac:picMkLst>
            <pc:docMk/>
            <pc:sldMk cId="1990147077" sldId="268"/>
            <ac:picMk id="15" creationId="{040A18F8-C00F-4AFE-AFD7-4BBBC10FE8AB}"/>
          </ac:picMkLst>
        </pc:picChg>
        <pc:picChg chg="mod">
          <ac:chgData name="Aurélie D'ASSIGNIES" userId="c07ebc6e-4be9-4843-af61-70c805c98ed9" providerId="ADAL" clId="{91BB55B4-E024-4C27-9DE6-8B6B9DD708B1}" dt="2018-09-28T09:20:03.844" v="2225" actId="164"/>
          <ac:picMkLst>
            <pc:docMk/>
            <pc:sldMk cId="1990147077" sldId="268"/>
            <ac:picMk id="18" creationId="{C84ACB8E-9136-456C-85BD-056A70E7C14E}"/>
          </ac:picMkLst>
        </pc:picChg>
        <pc:picChg chg="mod">
          <ac:chgData name="Aurélie D'ASSIGNIES" userId="c07ebc6e-4be9-4843-af61-70c805c98ed9" providerId="ADAL" clId="{91BB55B4-E024-4C27-9DE6-8B6B9DD708B1}" dt="2018-09-28T09:20:03.844" v="2225" actId="164"/>
          <ac:picMkLst>
            <pc:docMk/>
            <pc:sldMk cId="1990147077" sldId="268"/>
            <ac:picMk id="19" creationId="{03B812BC-4FE1-4952-AB11-42F0E82BD1BE}"/>
          </ac:picMkLst>
        </pc:picChg>
        <pc:picChg chg="mod">
          <ac:chgData name="Aurélie D'ASSIGNIES" userId="c07ebc6e-4be9-4843-af61-70c805c98ed9" providerId="ADAL" clId="{91BB55B4-E024-4C27-9DE6-8B6B9DD708B1}" dt="2018-09-28T09:22:27.114" v="2257" actId="1076"/>
          <ac:picMkLst>
            <pc:docMk/>
            <pc:sldMk cId="1990147077" sldId="268"/>
            <ac:picMk id="23" creationId="{392EDD21-5F49-4A97-93FD-8D9900F2B620}"/>
          </ac:picMkLst>
        </pc:picChg>
        <pc:picChg chg="mod">
          <ac:chgData name="Aurélie D'ASSIGNIES" userId="c07ebc6e-4be9-4843-af61-70c805c98ed9" providerId="ADAL" clId="{91BB55B4-E024-4C27-9DE6-8B6B9DD708B1}" dt="2018-09-28T09:22:49.407" v="2265" actId="1076"/>
          <ac:picMkLst>
            <pc:docMk/>
            <pc:sldMk cId="1990147077" sldId="268"/>
            <ac:picMk id="24" creationId="{C26D94CD-BBA3-412F-9EFA-702E435FC2F3}"/>
          </ac:picMkLst>
        </pc:picChg>
        <pc:picChg chg="mod">
          <ac:chgData name="Aurélie D'ASSIGNIES" userId="c07ebc6e-4be9-4843-af61-70c805c98ed9" providerId="ADAL" clId="{91BB55B4-E024-4C27-9DE6-8B6B9DD708B1}" dt="2018-09-28T09:21:15.854" v="2245" actId="14100"/>
          <ac:picMkLst>
            <pc:docMk/>
            <pc:sldMk cId="1990147077" sldId="268"/>
            <ac:picMk id="26" creationId="{84CDC31B-D479-4C16-B59F-BD9B6B683657}"/>
          </ac:picMkLst>
        </pc:picChg>
        <pc:picChg chg="mod">
          <ac:chgData name="Aurélie D'ASSIGNIES" userId="c07ebc6e-4be9-4843-af61-70c805c98ed9" providerId="ADAL" clId="{91BB55B4-E024-4C27-9DE6-8B6B9DD708B1}" dt="2018-09-28T09:22:55.772" v="2267" actId="1076"/>
          <ac:picMkLst>
            <pc:docMk/>
            <pc:sldMk cId="1990147077" sldId="268"/>
            <ac:picMk id="27" creationId="{F41AAEE3-4CAA-4FC9-BA7A-D54CA4662AEA}"/>
          </ac:picMkLst>
        </pc:picChg>
        <pc:picChg chg="mod">
          <ac:chgData name="Aurélie D'ASSIGNIES" userId="c07ebc6e-4be9-4843-af61-70c805c98ed9" providerId="ADAL" clId="{91BB55B4-E024-4C27-9DE6-8B6B9DD708B1}" dt="2018-09-28T09:27:04.639" v="2350" actId="14100"/>
          <ac:picMkLst>
            <pc:docMk/>
            <pc:sldMk cId="1990147077" sldId="268"/>
            <ac:picMk id="35" creationId="{0D48046D-99E8-4177-90A7-0A71081B98FC}"/>
          </ac:picMkLst>
        </pc:picChg>
      </pc:sldChg>
      <pc:sldChg chg="addSp delSp modSp">
        <pc:chgData name="Aurélie D'ASSIGNIES" userId="c07ebc6e-4be9-4843-af61-70c805c98ed9" providerId="ADAL" clId="{91BB55B4-E024-4C27-9DE6-8B6B9DD708B1}" dt="2018-09-28T11:06:55.094" v="3718" actId="1076"/>
        <pc:sldMkLst>
          <pc:docMk/>
          <pc:sldMk cId="3736892457" sldId="269"/>
        </pc:sldMkLst>
        <pc:spChg chg="del">
          <ac:chgData name="Aurélie D'ASSIGNIES" userId="c07ebc6e-4be9-4843-af61-70c805c98ed9" providerId="ADAL" clId="{91BB55B4-E024-4C27-9DE6-8B6B9DD708B1}" dt="2018-09-28T08:19:27.810" v="495" actId="478"/>
          <ac:spMkLst>
            <pc:docMk/>
            <pc:sldMk cId="3736892457" sldId="269"/>
            <ac:spMk id="2" creationId="{654DE77B-EDB4-4F9D-8EDD-BC912B10EE66}"/>
          </ac:spMkLst>
        </pc:spChg>
        <pc:spChg chg="add mod">
          <ac:chgData name="Aurélie D'ASSIGNIES" userId="c07ebc6e-4be9-4843-af61-70c805c98ed9" providerId="ADAL" clId="{91BB55B4-E024-4C27-9DE6-8B6B9DD708B1}" dt="2018-09-28T08:20:52.206" v="520" actId="164"/>
          <ac:spMkLst>
            <pc:docMk/>
            <pc:sldMk cId="3736892457" sldId="269"/>
            <ac:spMk id="3" creationId="{3D22EB46-E1DD-44D5-9C2A-56CE1D8B2A9B}"/>
          </ac:spMkLst>
        </pc:spChg>
        <pc:spChg chg="mod">
          <ac:chgData name="Aurélie D'ASSIGNIES" userId="c07ebc6e-4be9-4843-af61-70c805c98ed9" providerId="ADAL" clId="{91BB55B4-E024-4C27-9DE6-8B6B9DD708B1}" dt="2018-09-28T10:28:04.754" v="3132" actId="20577"/>
          <ac:spMkLst>
            <pc:docMk/>
            <pc:sldMk cId="3736892457" sldId="269"/>
            <ac:spMk id="5" creationId="{C3214854-11AF-492B-8469-D13F54BB24CC}"/>
          </ac:spMkLst>
        </pc:spChg>
        <pc:spChg chg="mod">
          <ac:chgData name="Aurélie D'ASSIGNIES" userId="c07ebc6e-4be9-4843-af61-70c805c98ed9" providerId="ADAL" clId="{91BB55B4-E024-4C27-9DE6-8B6B9DD708B1}" dt="2018-09-28T10:14:30.402" v="2958" actId="207"/>
          <ac:spMkLst>
            <pc:docMk/>
            <pc:sldMk cId="3736892457" sldId="269"/>
            <ac:spMk id="6" creationId="{AEB211A8-EC69-49B5-A46D-4B66A5CFF93B}"/>
          </ac:spMkLst>
        </pc:spChg>
        <pc:spChg chg="mod">
          <ac:chgData name="Aurélie D'ASSIGNIES" userId="c07ebc6e-4be9-4843-af61-70c805c98ed9" providerId="ADAL" clId="{91BB55B4-E024-4C27-9DE6-8B6B9DD708B1}" dt="2018-09-28T08:16:09.783" v="455" actId="1076"/>
          <ac:spMkLst>
            <pc:docMk/>
            <pc:sldMk cId="3736892457" sldId="269"/>
            <ac:spMk id="7" creationId="{5345C41B-75AC-45E7-8730-20B818018D6F}"/>
          </ac:spMkLst>
        </pc:spChg>
        <pc:spChg chg="mod">
          <ac:chgData name="Aurélie D'ASSIGNIES" userId="c07ebc6e-4be9-4843-af61-70c805c98ed9" providerId="ADAL" clId="{91BB55B4-E024-4C27-9DE6-8B6B9DD708B1}" dt="2018-09-28T11:06:55.094" v="3718" actId="1076"/>
          <ac:spMkLst>
            <pc:docMk/>
            <pc:sldMk cId="3736892457" sldId="269"/>
            <ac:spMk id="8" creationId="{C4C38EDA-14E8-4E72-96F2-4DAA79BCA9EA}"/>
          </ac:spMkLst>
        </pc:spChg>
        <pc:spChg chg="add del">
          <ac:chgData name="Aurélie D'ASSIGNIES" userId="c07ebc6e-4be9-4843-af61-70c805c98ed9" providerId="ADAL" clId="{91BB55B4-E024-4C27-9DE6-8B6B9DD708B1}" dt="2018-09-28T08:03:24.110" v="362" actId="478"/>
          <ac:spMkLst>
            <pc:docMk/>
            <pc:sldMk cId="3736892457" sldId="269"/>
            <ac:spMk id="15" creationId="{74B1FBB1-C44A-4BE0-B920-0F6D5DC8990B}"/>
          </ac:spMkLst>
        </pc:spChg>
        <pc:spChg chg="add mod">
          <ac:chgData name="Aurélie D'ASSIGNIES" userId="c07ebc6e-4be9-4843-af61-70c805c98ed9" providerId="ADAL" clId="{91BB55B4-E024-4C27-9DE6-8B6B9DD708B1}" dt="2018-09-28T08:20:52.206" v="520" actId="164"/>
          <ac:spMkLst>
            <pc:docMk/>
            <pc:sldMk cId="3736892457" sldId="269"/>
            <ac:spMk id="17" creationId="{68D3AD10-A96A-4B92-BDA2-5088E86EE9BA}"/>
          </ac:spMkLst>
        </pc:spChg>
        <pc:spChg chg="add mod">
          <ac:chgData name="Aurélie D'ASSIGNIES" userId="c07ebc6e-4be9-4843-af61-70c805c98ed9" providerId="ADAL" clId="{91BB55B4-E024-4C27-9DE6-8B6B9DD708B1}" dt="2018-09-28T08:20:52.206" v="520" actId="164"/>
          <ac:spMkLst>
            <pc:docMk/>
            <pc:sldMk cId="3736892457" sldId="269"/>
            <ac:spMk id="18" creationId="{4046240F-D90E-4E44-84BA-8C038DA39D14}"/>
          </ac:spMkLst>
        </pc:spChg>
        <pc:spChg chg="add mod">
          <ac:chgData name="Aurélie D'ASSIGNIES" userId="c07ebc6e-4be9-4843-af61-70c805c98ed9" providerId="ADAL" clId="{91BB55B4-E024-4C27-9DE6-8B6B9DD708B1}" dt="2018-09-28T08:20:52.206" v="520" actId="164"/>
          <ac:spMkLst>
            <pc:docMk/>
            <pc:sldMk cId="3736892457" sldId="269"/>
            <ac:spMk id="19" creationId="{0E18236E-548C-425E-BB3E-8E8E5C72F574}"/>
          </ac:spMkLst>
        </pc:spChg>
        <pc:spChg chg="del mod topLvl">
          <ac:chgData name="Aurélie D'ASSIGNIES" userId="c07ebc6e-4be9-4843-af61-70c805c98ed9" providerId="ADAL" clId="{91BB55B4-E024-4C27-9DE6-8B6B9DD708B1}" dt="2018-09-28T10:22:09.465" v="3053" actId="478"/>
          <ac:spMkLst>
            <pc:docMk/>
            <pc:sldMk cId="3736892457" sldId="269"/>
            <ac:spMk id="36" creationId="{F057140E-2045-40E7-979F-05B366D75A3C}"/>
          </ac:spMkLst>
        </pc:spChg>
        <pc:spChg chg="mod topLvl">
          <ac:chgData name="Aurélie D'ASSIGNIES" userId="c07ebc6e-4be9-4843-af61-70c805c98ed9" providerId="ADAL" clId="{91BB55B4-E024-4C27-9DE6-8B6B9DD708B1}" dt="2018-09-28T10:21:14.225" v="3042" actId="165"/>
          <ac:spMkLst>
            <pc:docMk/>
            <pc:sldMk cId="3736892457" sldId="269"/>
            <ac:spMk id="37" creationId="{874E5294-0B14-4D9B-82E4-2F03C134B550}"/>
          </ac:spMkLst>
        </pc:spChg>
        <pc:spChg chg="mod topLvl">
          <ac:chgData name="Aurélie D'ASSIGNIES" userId="c07ebc6e-4be9-4843-af61-70c805c98ed9" providerId="ADAL" clId="{91BB55B4-E024-4C27-9DE6-8B6B9DD708B1}" dt="2018-09-28T10:28:07.764" v="3133" actId="1076"/>
          <ac:spMkLst>
            <pc:docMk/>
            <pc:sldMk cId="3736892457" sldId="269"/>
            <ac:spMk id="38" creationId="{33EFC422-9932-41FF-8359-52FC91E56759}"/>
          </ac:spMkLst>
        </pc:spChg>
        <pc:spChg chg="mod topLvl">
          <ac:chgData name="Aurélie D'ASSIGNIES" userId="c07ebc6e-4be9-4843-af61-70c805c98ed9" providerId="ADAL" clId="{91BB55B4-E024-4C27-9DE6-8B6B9DD708B1}" dt="2018-09-28T10:28:16.282" v="3135" actId="1076"/>
          <ac:spMkLst>
            <pc:docMk/>
            <pc:sldMk cId="3736892457" sldId="269"/>
            <ac:spMk id="39" creationId="{0E870C61-B651-44CE-8B77-84186907E86C}"/>
          </ac:spMkLst>
        </pc:spChg>
        <pc:spChg chg="add del mod">
          <ac:chgData name="Aurélie D'ASSIGNIES" userId="c07ebc6e-4be9-4843-af61-70c805c98ed9" providerId="ADAL" clId="{91BB55B4-E024-4C27-9DE6-8B6B9DD708B1}" dt="2018-09-28T10:22:20.322" v="3056" actId="478"/>
          <ac:spMkLst>
            <pc:docMk/>
            <pc:sldMk cId="3736892457" sldId="269"/>
            <ac:spMk id="40" creationId="{79508755-C39D-4597-A62A-87ECD6F66F3D}"/>
          </ac:spMkLst>
        </pc:spChg>
        <pc:spChg chg="add mod">
          <ac:chgData name="Aurélie D'ASSIGNIES" userId="c07ebc6e-4be9-4843-af61-70c805c98ed9" providerId="ADAL" clId="{91BB55B4-E024-4C27-9DE6-8B6B9DD708B1}" dt="2018-09-28T10:28:02.570" v="3130" actId="1076"/>
          <ac:spMkLst>
            <pc:docMk/>
            <pc:sldMk cId="3736892457" sldId="269"/>
            <ac:spMk id="41" creationId="{9B5D0A1F-2311-4A6C-98E7-C33A75C4CB3B}"/>
          </ac:spMkLst>
        </pc:spChg>
        <pc:grpChg chg="add del mod">
          <ac:chgData name="Aurélie D'ASSIGNIES" userId="c07ebc6e-4be9-4843-af61-70c805c98ed9" providerId="ADAL" clId="{91BB55B4-E024-4C27-9DE6-8B6B9DD708B1}" dt="2018-09-28T08:19:45.469" v="498" actId="165"/>
          <ac:grpSpMkLst>
            <pc:docMk/>
            <pc:sldMk cId="3736892457" sldId="269"/>
            <ac:grpSpMk id="29" creationId="{A6BE8F22-7277-4193-970C-ECF005354111}"/>
          </ac:grpSpMkLst>
        </pc:grpChg>
        <pc:grpChg chg="add del mod">
          <ac:chgData name="Aurélie D'ASSIGNIES" userId="c07ebc6e-4be9-4843-af61-70c805c98ed9" providerId="ADAL" clId="{91BB55B4-E024-4C27-9DE6-8B6B9DD708B1}" dt="2018-09-28T08:29:30.952" v="628" actId="478"/>
          <ac:grpSpMkLst>
            <pc:docMk/>
            <pc:sldMk cId="3736892457" sldId="269"/>
            <ac:grpSpMk id="30" creationId="{509218AF-B244-438D-927E-A0801497E3BE}"/>
          </ac:grpSpMkLst>
        </pc:grpChg>
        <pc:grpChg chg="add del mod">
          <ac:chgData name="Aurélie D'ASSIGNIES" userId="c07ebc6e-4be9-4843-af61-70c805c98ed9" providerId="ADAL" clId="{91BB55B4-E024-4C27-9DE6-8B6B9DD708B1}" dt="2018-09-28T10:21:14.225" v="3042" actId="165"/>
          <ac:grpSpMkLst>
            <pc:docMk/>
            <pc:sldMk cId="3736892457" sldId="269"/>
            <ac:grpSpMk id="35" creationId="{9C7C3333-FFBC-4F2B-97CB-D10DCF42BD91}"/>
          </ac:grpSpMkLst>
        </pc:grpChg>
        <pc:picChg chg="add mod modCrop">
          <ac:chgData name="Aurélie D'ASSIGNIES" userId="c07ebc6e-4be9-4843-af61-70c805c98ed9" providerId="ADAL" clId="{91BB55B4-E024-4C27-9DE6-8B6B9DD708B1}" dt="2018-09-28T10:28:26.625" v="3139" actId="1076"/>
          <ac:picMkLst>
            <pc:docMk/>
            <pc:sldMk cId="3736892457" sldId="269"/>
            <ac:picMk id="9" creationId="{A7DB408A-5069-47BA-9062-4E860D5886BB}"/>
          </ac:picMkLst>
        </pc:picChg>
        <pc:picChg chg="del">
          <ac:chgData name="Aurélie D'ASSIGNIES" userId="c07ebc6e-4be9-4843-af61-70c805c98ed9" providerId="ADAL" clId="{91BB55B4-E024-4C27-9DE6-8B6B9DD708B1}" dt="2018-09-28T08:12:57.747" v="400" actId="478"/>
          <ac:picMkLst>
            <pc:docMk/>
            <pc:sldMk cId="3736892457" sldId="269"/>
            <ac:picMk id="10" creationId="{319229EB-19A4-4564-9564-A5938B6E4ECB}"/>
          </ac:picMkLst>
        </pc:picChg>
        <pc:picChg chg="mod">
          <ac:chgData name="Aurélie D'ASSIGNIES" userId="c07ebc6e-4be9-4843-af61-70c805c98ed9" providerId="ADAL" clId="{91BB55B4-E024-4C27-9DE6-8B6B9DD708B1}" dt="2018-09-28T10:23:53.954" v="3071"/>
          <ac:picMkLst>
            <pc:docMk/>
            <pc:sldMk cId="3736892457" sldId="269"/>
            <ac:picMk id="12" creationId="{F95491E9-7D20-4AC1-8DA1-A4D907D3BA4D}"/>
          </ac:picMkLst>
        </pc:picChg>
        <pc:picChg chg="add mod topLvl modCrop">
          <ac:chgData name="Aurélie D'ASSIGNIES" userId="c07ebc6e-4be9-4843-af61-70c805c98ed9" providerId="ADAL" clId="{91BB55B4-E024-4C27-9DE6-8B6B9DD708B1}" dt="2018-09-28T10:29:36.841" v="3164" actId="1076"/>
          <ac:picMkLst>
            <pc:docMk/>
            <pc:sldMk cId="3736892457" sldId="269"/>
            <ac:picMk id="13" creationId="{468E3A09-7384-4EE7-8024-F924389DC5AC}"/>
          </ac:picMkLst>
        </pc:picChg>
        <pc:picChg chg="del">
          <ac:chgData name="Aurélie D'ASSIGNIES" userId="c07ebc6e-4be9-4843-af61-70c805c98ed9" providerId="ADAL" clId="{91BB55B4-E024-4C27-9DE6-8B6B9DD708B1}" dt="2018-09-28T08:10:51.719" v="385" actId="478"/>
          <ac:picMkLst>
            <pc:docMk/>
            <pc:sldMk cId="3736892457" sldId="269"/>
            <ac:picMk id="14" creationId="{F0EE9AD1-D6CB-4B9B-9C76-00EA54FA957D}"/>
          </ac:picMkLst>
        </pc:picChg>
        <pc:picChg chg="del">
          <ac:chgData name="Aurélie D'ASSIGNIES" userId="c07ebc6e-4be9-4843-af61-70c805c98ed9" providerId="ADAL" clId="{91BB55B4-E024-4C27-9DE6-8B6B9DD708B1}" dt="2018-09-28T08:09:57.290" v="376" actId="478"/>
          <ac:picMkLst>
            <pc:docMk/>
            <pc:sldMk cId="3736892457" sldId="269"/>
            <ac:picMk id="16" creationId="{67BC31FC-CB8C-4615-84AD-6F1D92E4CA46}"/>
          </ac:picMkLst>
        </pc:picChg>
        <pc:picChg chg="add del mod ord">
          <ac:chgData name="Aurélie D'ASSIGNIES" userId="c07ebc6e-4be9-4843-af61-70c805c98ed9" providerId="ADAL" clId="{91BB55B4-E024-4C27-9DE6-8B6B9DD708B1}" dt="2018-09-28T10:29:44.968" v="3165" actId="14100"/>
          <ac:picMkLst>
            <pc:docMk/>
            <pc:sldMk cId="3736892457" sldId="269"/>
            <ac:picMk id="20" creationId="{7EBF883E-41A6-4A41-A64A-392027338D49}"/>
          </ac:picMkLst>
        </pc:picChg>
        <pc:picChg chg="add del mod">
          <ac:chgData name="Aurélie D'ASSIGNIES" userId="c07ebc6e-4be9-4843-af61-70c805c98ed9" providerId="ADAL" clId="{91BB55B4-E024-4C27-9DE6-8B6B9DD708B1}" dt="2018-09-28T08:12:24.846" v="392"/>
          <ac:picMkLst>
            <pc:docMk/>
            <pc:sldMk cId="3736892457" sldId="269"/>
            <ac:picMk id="22" creationId="{34AB15E2-1E31-4FA6-9DA2-2B9BF983A914}"/>
          </ac:picMkLst>
        </pc:picChg>
        <pc:picChg chg="del">
          <ac:chgData name="Aurélie D'ASSIGNIES" userId="c07ebc6e-4be9-4843-af61-70c805c98ed9" providerId="ADAL" clId="{91BB55B4-E024-4C27-9DE6-8B6B9DD708B1}" dt="2018-09-28T08:13:43.673" v="416" actId="478"/>
          <ac:picMkLst>
            <pc:docMk/>
            <pc:sldMk cId="3736892457" sldId="269"/>
            <ac:picMk id="23" creationId="{D6AD821D-D11B-49F9-A3F0-C1E92EB5184F}"/>
          </ac:picMkLst>
        </pc:picChg>
        <pc:picChg chg="del mod">
          <ac:chgData name="Aurélie D'ASSIGNIES" userId="c07ebc6e-4be9-4843-af61-70c805c98ed9" providerId="ADAL" clId="{91BB55B4-E024-4C27-9DE6-8B6B9DD708B1}" dt="2018-09-28T08:13:36.731" v="413" actId="478"/>
          <ac:picMkLst>
            <pc:docMk/>
            <pc:sldMk cId="3736892457" sldId="269"/>
            <ac:picMk id="24" creationId="{AB13FC7B-32D8-4844-A957-D2861C1B15DA}"/>
          </ac:picMkLst>
        </pc:picChg>
        <pc:picChg chg="add del mod modCrop">
          <ac:chgData name="Aurélie D'ASSIGNIES" userId="c07ebc6e-4be9-4843-af61-70c805c98ed9" providerId="ADAL" clId="{91BB55B4-E024-4C27-9DE6-8B6B9DD708B1}" dt="2018-09-28T08:25:25.252" v="550" actId="478"/>
          <ac:picMkLst>
            <pc:docMk/>
            <pc:sldMk cId="3736892457" sldId="269"/>
            <ac:picMk id="26" creationId="{94A1BB47-BB4F-4CEC-9919-4A79B5C05F34}"/>
          </ac:picMkLst>
        </pc:picChg>
        <pc:picChg chg="add del mod">
          <ac:chgData name="Aurélie D'ASSIGNIES" userId="c07ebc6e-4be9-4843-af61-70c805c98ed9" providerId="ADAL" clId="{91BB55B4-E024-4C27-9DE6-8B6B9DD708B1}" dt="2018-09-28T08:26:35.592" v="573" actId="478"/>
          <ac:picMkLst>
            <pc:docMk/>
            <pc:sldMk cId="3736892457" sldId="269"/>
            <ac:picMk id="27" creationId="{F795BE94-DC18-4313-8847-A4EAD579AEE3}"/>
          </ac:picMkLst>
        </pc:picChg>
        <pc:picChg chg="add del mod topLvl">
          <ac:chgData name="Aurélie D'ASSIGNIES" userId="c07ebc6e-4be9-4843-af61-70c805c98ed9" providerId="ADAL" clId="{91BB55B4-E024-4C27-9DE6-8B6B9DD708B1}" dt="2018-09-28T08:26:27.870" v="569" actId="478"/>
          <ac:picMkLst>
            <pc:docMk/>
            <pc:sldMk cId="3736892457" sldId="269"/>
            <ac:picMk id="28" creationId="{3A56E565-931E-48FF-AC42-914871E78596}"/>
          </ac:picMkLst>
        </pc:picChg>
        <pc:picChg chg="add del mod modCrop">
          <ac:chgData name="Aurélie D'ASSIGNIES" userId="c07ebc6e-4be9-4843-af61-70c805c98ed9" providerId="ADAL" clId="{91BB55B4-E024-4C27-9DE6-8B6B9DD708B1}" dt="2018-09-28T10:29:50.990" v="3168" actId="1076"/>
          <ac:picMkLst>
            <pc:docMk/>
            <pc:sldMk cId="3736892457" sldId="269"/>
            <ac:picMk id="32" creationId="{81EB73D1-AD8F-47FB-B068-8BBD0B59583C}"/>
          </ac:picMkLst>
        </pc:picChg>
        <pc:picChg chg="add del mod ord">
          <ac:chgData name="Aurélie D'ASSIGNIES" userId="c07ebc6e-4be9-4843-af61-70c805c98ed9" providerId="ADAL" clId="{91BB55B4-E024-4C27-9DE6-8B6B9DD708B1}" dt="2018-09-28T10:28:43.941" v="3146" actId="478"/>
          <ac:picMkLst>
            <pc:docMk/>
            <pc:sldMk cId="3736892457" sldId="269"/>
            <ac:picMk id="33" creationId="{6C9BAD09-8743-4BE4-AB63-8FFCD94E973A}"/>
          </ac:picMkLst>
        </pc:picChg>
        <pc:picChg chg="add mod ord">
          <ac:chgData name="Aurélie D'ASSIGNIES" userId="c07ebc6e-4be9-4843-af61-70c805c98ed9" providerId="ADAL" clId="{91BB55B4-E024-4C27-9DE6-8B6B9DD708B1}" dt="2018-09-28T10:28:21.836" v="3136" actId="14100"/>
          <ac:picMkLst>
            <pc:docMk/>
            <pc:sldMk cId="3736892457" sldId="269"/>
            <ac:picMk id="34" creationId="{DDE5744B-6C66-43EE-9AF4-3E718DF752CF}"/>
          </ac:picMkLst>
        </pc:picChg>
        <pc:picChg chg="add del">
          <ac:chgData name="Aurélie D'ASSIGNIES" userId="c07ebc6e-4be9-4843-af61-70c805c98ed9" providerId="ADAL" clId="{91BB55B4-E024-4C27-9DE6-8B6B9DD708B1}" dt="2018-09-28T10:29:08.277" v="3156" actId="478"/>
          <ac:picMkLst>
            <pc:docMk/>
            <pc:sldMk cId="3736892457" sldId="269"/>
            <ac:picMk id="42" creationId="{E5C9B149-10E7-4458-BE6E-E8026FE34993}"/>
          </ac:picMkLst>
        </pc:picChg>
        <pc:picChg chg="add mod ord">
          <ac:chgData name="Aurélie D'ASSIGNIES" userId="c07ebc6e-4be9-4843-af61-70c805c98ed9" providerId="ADAL" clId="{91BB55B4-E024-4C27-9DE6-8B6B9DD708B1}" dt="2018-09-28T10:29:30.538" v="3161" actId="14100"/>
          <ac:picMkLst>
            <pc:docMk/>
            <pc:sldMk cId="3736892457" sldId="269"/>
            <ac:picMk id="43" creationId="{3A200506-B910-4C3E-8A80-E5F1BF0EC0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0734C6-6D8F-4045-838E-497DE405C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C0CCEA-26F1-44A9-B197-FDB74BB20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31E165-F0E3-4B73-87B0-959181C6B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829A-1E10-4575-A898-790773C40FE9}" type="datetimeFigureOut">
              <a:rPr lang="fr-FR" smtClean="0"/>
              <a:t>29/09/2018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35342B-F917-46AF-99B9-23F1101A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372B2E-3AE5-4577-B627-D03D5951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E0E-BD59-41D4-8520-5D96343A4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55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EA938-32E9-420E-B685-92294B0D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8CA6648-3AE4-453D-B5F8-B3ED9417E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8A08DB-056B-4A40-9F6C-06BD603B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829A-1E10-4575-A898-790773C40FE9}" type="datetimeFigureOut">
              <a:rPr lang="fr-FR" smtClean="0"/>
              <a:t>29/09/2018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012F71-1A0A-47DE-8F7E-94583353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6414FE-5791-4013-A323-4F92E09A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E0E-BD59-41D4-8520-5D96343A4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54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64C6322-CC3A-4304-B03E-AFED0377F3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929502-CF2E-4476-83A1-296E54DB2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E2B2A3-2966-469E-901B-B5E243EE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829A-1E10-4575-A898-790773C40FE9}" type="datetimeFigureOut">
              <a:rPr lang="fr-FR" smtClean="0"/>
              <a:t>29/09/2018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6A3AAB-44B4-4B6E-BCC1-968F83F3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BBB155-2D09-450F-8865-5806D421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E0E-BD59-41D4-8520-5D96343A4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47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50E14A-7025-4625-A30A-BA22B384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0D1462-2BCD-4573-A2F1-371B54B1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36D653-0700-4C5B-AFBE-5D113D32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829A-1E10-4575-A898-790773C40FE9}" type="datetimeFigureOut">
              <a:rPr lang="fr-FR" smtClean="0"/>
              <a:t>29/09/2018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A83757-3055-4112-B2E9-A38B68F0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EBBEFA-8D4E-447B-95E7-CA60EFD5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E0E-BD59-41D4-8520-5D96343A4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03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DEC72-0465-4D90-AA69-361B49F1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39A1F0-542D-4901-BA23-6A4339885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D6CCDF-B23C-4C2D-AC88-373C3048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829A-1E10-4575-A898-790773C40FE9}" type="datetimeFigureOut">
              <a:rPr lang="fr-FR" smtClean="0"/>
              <a:t>29/09/2018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BFADDA-FF81-4EDD-A44A-3D68B970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F2930E-206D-4BA9-A31E-0586E732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E0E-BD59-41D4-8520-5D96343A4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39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D1687-046B-4441-9FDC-2DE25A93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624F45-E92B-40FC-A6AC-2BE0B5F9F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1EE6DB-F818-4ADE-B198-1A975849D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6F6465-35EE-4D0D-853A-34F9A7FC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829A-1E10-4575-A898-790773C40FE9}" type="datetimeFigureOut">
              <a:rPr lang="fr-FR" smtClean="0"/>
              <a:t>29/09/2018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55F8AA-420B-45DC-B36C-FD2B6853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FA5DEA-02ED-4D91-9FC5-BA468986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E0E-BD59-41D4-8520-5D96343A4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63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666DE-B2DA-48DB-9B65-B7A34C68D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247CF1-8280-4A33-89C7-3C57C5795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63137D-8EFD-46A9-B37E-334A80D93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87358E-7BB4-42C4-A709-76F0BA714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B5A32F-00E5-4336-9C4A-7FF48FD86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4D8173-6801-4559-87AB-A70E4B692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829A-1E10-4575-A898-790773C40FE9}" type="datetimeFigureOut">
              <a:rPr lang="fr-FR" smtClean="0"/>
              <a:t>29/09/2018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FDA611-67BD-4A98-9140-0B2A3464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C0E523-500C-4E45-9B3C-96CBB30D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E0E-BD59-41D4-8520-5D96343A4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26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32CD0-AB96-4D35-BA33-BA182463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C901EB-0DD5-4216-9A83-81F224871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829A-1E10-4575-A898-790773C40FE9}" type="datetimeFigureOut">
              <a:rPr lang="fr-FR" smtClean="0"/>
              <a:t>29/09/2018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5465A5-4D97-4A2D-8167-0F908D52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E3375B-40A1-45FA-933D-087A3CD5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E0E-BD59-41D4-8520-5D96343A4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49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8DF45B-F29A-4D04-883A-4102C687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829A-1E10-4575-A898-790773C40FE9}" type="datetimeFigureOut">
              <a:rPr lang="fr-FR" smtClean="0"/>
              <a:t>29/09/2018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77A947-5829-425C-A7C8-691A62D8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F7017C-CA77-4B95-AA2A-4CC453C8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E0E-BD59-41D4-8520-5D96343A4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55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53D48A-7FA1-45E3-9D2B-FB063B71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D07A8A-63CF-4BB8-BF4F-12D8B5DBC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29EDBD-AACF-4386-835B-3CCD925E8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A38A67-1640-4770-B3B9-D148E2C1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829A-1E10-4575-A898-790773C40FE9}" type="datetimeFigureOut">
              <a:rPr lang="fr-FR" smtClean="0"/>
              <a:t>29/09/2018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AACD3C-83BB-481E-9AA6-67DB6881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771E91-879E-4421-B2CC-3068AF3D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E0E-BD59-41D4-8520-5D96343A4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76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565202-11B8-4666-9F38-7745F1377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D07B3BF-7282-463F-9E0B-6E5BC6ED7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1F528A-FCB6-4A90-A68A-5D8BAF5F5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DDC5A1-B040-420C-8E57-9518A8C9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6829A-1E10-4575-A898-790773C40FE9}" type="datetimeFigureOut">
              <a:rPr lang="fr-FR" smtClean="0"/>
              <a:t>29/09/2018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84D4DD-F6C5-4CAC-8794-57C49D4DE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8632DB-357D-4CA1-A2BF-3C38EE54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E0E-BD59-41D4-8520-5D96343A4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96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DA1C5C0-4FE9-4B78-9547-389F35F7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4C281F-946A-4AD5-BEAB-3C4D643B0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15BCEB-722B-4FD9-99CD-746581824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6829A-1E10-4575-A898-790773C40FE9}" type="datetimeFigureOut">
              <a:rPr lang="fr-FR" smtClean="0"/>
              <a:t>29/09/2018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991441-185F-4D44-842B-F79156BDB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A3732-6726-4CDA-925E-877A7A1FB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BE0E-BD59-41D4-8520-5D96343A4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0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hyperlink" Target="https://twitter.com/VeryFoody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linkedin.com/in/aureliedassignieschauvin/" TargetMode="External"/><Relationship Id="rId10" Type="http://schemas.openxmlformats.org/officeDocument/2006/relationships/image" Target="../media/image7.sv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E5F896-D9D8-463B-9DBF-178E16C8730C}"/>
              </a:ext>
            </a:extLst>
          </p:cNvPr>
          <p:cNvSpPr/>
          <p:nvPr/>
        </p:nvSpPr>
        <p:spPr>
          <a:xfrm>
            <a:off x="973306" y="784432"/>
            <a:ext cx="10101003" cy="2860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1A5B29-893E-496E-9283-8D142DD38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1"/>
          <a:stretch/>
        </p:blipFill>
        <p:spPr>
          <a:xfrm>
            <a:off x="1109294" y="-22763"/>
            <a:ext cx="10294549" cy="36579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3278F95-27B4-47BB-A6A5-29679986EF2B}"/>
              </a:ext>
            </a:extLst>
          </p:cNvPr>
          <p:cNvSpPr txBox="1"/>
          <p:nvPr/>
        </p:nvSpPr>
        <p:spPr>
          <a:xfrm>
            <a:off x="1109294" y="4539774"/>
            <a:ext cx="9829029" cy="646331"/>
          </a:xfrm>
          <a:prstGeom prst="rect">
            <a:avLst/>
          </a:prstGeom>
          <a:solidFill>
            <a:srgbClr val="388697"/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Innover dans une perspective gourmande et saine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E8728-2A89-4A71-9878-CEEA2EB4EF56}"/>
              </a:ext>
            </a:extLst>
          </p:cNvPr>
          <p:cNvSpPr/>
          <p:nvPr/>
        </p:nvSpPr>
        <p:spPr>
          <a:xfrm>
            <a:off x="9267657" y="5462730"/>
            <a:ext cx="26749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b="1" dirty="0">
                <a:solidFill>
                  <a:schemeClr val="bg1"/>
                </a:solidFill>
              </a:rPr>
              <a:t>28, Chemin de </a:t>
            </a:r>
            <a:r>
              <a:rPr lang="fr-FR" sz="1600" b="1" dirty="0" err="1">
                <a:solidFill>
                  <a:schemeClr val="bg1"/>
                </a:solidFill>
              </a:rPr>
              <a:t>Montray</a:t>
            </a:r>
            <a:br>
              <a:rPr lang="fr-FR" sz="1600" b="1" dirty="0">
                <a:solidFill>
                  <a:schemeClr val="bg1"/>
                </a:solidFill>
              </a:rPr>
            </a:br>
            <a:r>
              <a:rPr lang="fr-FR" sz="1600" b="1" dirty="0">
                <a:solidFill>
                  <a:schemeClr val="bg1"/>
                </a:solidFill>
              </a:rPr>
              <a:t>69110 Sainte Foy les Lyon</a:t>
            </a:r>
            <a:br>
              <a:rPr lang="fr-FR" sz="1600" b="1" dirty="0">
                <a:solidFill>
                  <a:schemeClr val="bg1"/>
                </a:solidFill>
              </a:rPr>
            </a:br>
            <a:r>
              <a:rPr lang="fr-FR" sz="1600" b="1" dirty="0">
                <a:solidFill>
                  <a:schemeClr val="bg1"/>
                </a:solidFill>
              </a:rPr>
              <a:t>04 37 41 58 07</a:t>
            </a:r>
            <a:br>
              <a:rPr lang="fr-FR" sz="1600" b="1" dirty="0">
                <a:solidFill>
                  <a:schemeClr val="bg1"/>
                </a:solidFill>
              </a:rPr>
            </a:br>
            <a:r>
              <a:rPr lang="fr-FR" sz="1600" b="1" dirty="0">
                <a:solidFill>
                  <a:schemeClr val="bg1"/>
                </a:solidFill>
              </a:rPr>
              <a:t>aurelie@veryfoody.com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8517EF-EEBD-4845-8778-0173B4EBFB84}"/>
              </a:ext>
            </a:extLst>
          </p:cNvPr>
          <p:cNvSpPr/>
          <p:nvPr/>
        </p:nvSpPr>
        <p:spPr>
          <a:xfrm>
            <a:off x="120316" y="156411"/>
            <a:ext cx="11822302" cy="655721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3074B571-A73C-4CE8-BFC0-AED15CDAA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47" y="6263508"/>
            <a:ext cx="285750" cy="209550"/>
          </a:xfrm>
          <a:prstGeom prst="rect">
            <a:avLst/>
          </a:prstGeom>
        </p:spPr>
      </p:pic>
      <p:pic>
        <p:nvPicPr>
          <p:cNvPr id="9" name="Image 8">
            <a:hlinkClick r:id="rId5"/>
            <a:extLst>
              <a:ext uri="{FF2B5EF4-FFF2-40B4-BE49-F238E27FC236}">
                <a16:creationId xmlns:a16="http://schemas.microsoft.com/office/drawing/2014/main" id="{5864BE3E-5472-4B48-80D6-39B980650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781" y="6237656"/>
            <a:ext cx="285750" cy="209550"/>
          </a:xfrm>
          <a:prstGeom prst="rect">
            <a:avLst/>
          </a:prstGeom>
        </p:spPr>
      </p:pic>
      <p:pic>
        <p:nvPicPr>
          <p:cNvPr id="11" name="Graphique 10" descr="Combiné">
            <a:extLst>
              <a:ext uri="{FF2B5EF4-FFF2-40B4-BE49-F238E27FC236}">
                <a16:creationId xmlns:a16="http://schemas.microsoft.com/office/drawing/2014/main" id="{C5CD18F2-1B1C-46B5-A3B0-750716CA7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2042" y="5966186"/>
            <a:ext cx="285750" cy="285750"/>
          </a:xfrm>
          <a:prstGeom prst="rect">
            <a:avLst/>
          </a:prstGeom>
        </p:spPr>
      </p:pic>
      <p:pic>
        <p:nvPicPr>
          <p:cNvPr id="13" name="Graphique 12" descr="E-mail">
            <a:extLst>
              <a:ext uri="{FF2B5EF4-FFF2-40B4-BE49-F238E27FC236}">
                <a16:creationId xmlns:a16="http://schemas.microsoft.com/office/drawing/2014/main" id="{89FFBC5C-469C-4087-AD78-FA8DFFDC27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97060" y="6187308"/>
            <a:ext cx="2857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ulle narrative : rectangle à coins arrondis 20">
            <a:extLst>
              <a:ext uri="{FF2B5EF4-FFF2-40B4-BE49-F238E27FC236}">
                <a16:creationId xmlns:a16="http://schemas.microsoft.com/office/drawing/2014/main" id="{72ACE3C5-2D2D-437F-9774-DB5A812F9DDA}"/>
              </a:ext>
            </a:extLst>
          </p:cNvPr>
          <p:cNvSpPr/>
          <p:nvPr/>
        </p:nvSpPr>
        <p:spPr>
          <a:xfrm>
            <a:off x="7159164" y="4688263"/>
            <a:ext cx="4877848" cy="1150220"/>
          </a:xfrm>
          <a:prstGeom prst="wedgeRoundRectCallout">
            <a:avLst>
              <a:gd name="adj1" fmla="val 32085"/>
              <a:gd name="adj2" fmla="val 95575"/>
              <a:gd name="adj3" fmla="val 16667"/>
            </a:avLst>
          </a:prstGeom>
          <a:solidFill>
            <a:srgbClr val="388697"/>
          </a:solidFill>
          <a:ln w="28575">
            <a:solidFill>
              <a:srgbClr val="388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B3AB1C0-2B9F-41CC-9554-CE0D0FC1FDFE}"/>
              </a:ext>
            </a:extLst>
          </p:cNvPr>
          <p:cNvSpPr/>
          <p:nvPr/>
        </p:nvSpPr>
        <p:spPr>
          <a:xfrm>
            <a:off x="-7767597" y="-3443575"/>
            <a:ext cx="14077052" cy="14400000"/>
          </a:xfrm>
          <a:prstGeom prst="ellipse">
            <a:avLst/>
          </a:prstGeom>
          <a:solidFill>
            <a:srgbClr val="388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C97A650-DBCF-4D9A-B977-99944F812908}"/>
              </a:ext>
            </a:extLst>
          </p:cNvPr>
          <p:cNvSpPr txBox="1"/>
          <p:nvPr/>
        </p:nvSpPr>
        <p:spPr>
          <a:xfrm>
            <a:off x="1731684" y="374013"/>
            <a:ext cx="423526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critère déterminant dans les achats alimentaires des français: le </a:t>
            </a:r>
            <a:r>
              <a:rPr lang="fr-FR" sz="2800" b="1" dirty="0">
                <a:solidFill>
                  <a:schemeClr val="bg1"/>
                </a:solidFill>
              </a:rPr>
              <a:t>goût</a:t>
            </a:r>
          </a:p>
          <a:p>
            <a:endParaRPr lang="fr-FR" sz="2000" b="1" dirty="0"/>
          </a:p>
          <a:p>
            <a:endParaRPr lang="fr-FR" dirty="0"/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des français estiment qu’une alimentation </a:t>
            </a:r>
            <a:r>
              <a:rPr lang="fr-FR" sz="2800" b="1" dirty="0">
                <a:solidFill>
                  <a:schemeClr val="bg1"/>
                </a:solidFill>
              </a:rPr>
              <a:t>équilibrée</a:t>
            </a:r>
            <a:r>
              <a:rPr lang="fr-FR" sz="2000" dirty="0">
                <a:solidFill>
                  <a:schemeClr val="bg1"/>
                </a:solidFill>
              </a:rPr>
              <a:t> peut préserver leur </a:t>
            </a:r>
            <a:r>
              <a:rPr lang="fr-FR" sz="2800" b="1" dirty="0">
                <a:solidFill>
                  <a:schemeClr val="bg1"/>
                </a:solidFill>
              </a:rPr>
              <a:t>santé</a:t>
            </a:r>
          </a:p>
          <a:p>
            <a:endParaRPr lang="fr-FR" sz="2000" b="1" dirty="0"/>
          </a:p>
          <a:p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des français s’informent sur l’</a:t>
            </a:r>
            <a:r>
              <a:rPr lang="fr-FR" sz="2800" b="1" dirty="0">
                <a:solidFill>
                  <a:schemeClr val="bg1"/>
                </a:solidFill>
              </a:rPr>
              <a:t>origine</a:t>
            </a:r>
            <a:r>
              <a:rPr lang="fr-FR" sz="2000" dirty="0">
                <a:solidFill>
                  <a:schemeClr val="bg1"/>
                </a:solidFill>
              </a:rPr>
              <a:t> et la </a:t>
            </a:r>
            <a:r>
              <a:rPr lang="fr-FR" sz="2800" b="1" dirty="0">
                <a:solidFill>
                  <a:schemeClr val="bg1"/>
                </a:solidFill>
              </a:rPr>
              <a:t>composition </a:t>
            </a:r>
            <a:r>
              <a:rPr lang="fr-FR" sz="2000" dirty="0">
                <a:solidFill>
                  <a:schemeClr val="bg1"/>
                </a:solidFill>
              </a:rPr>
              <a:t>du produit lors de leurs achats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FB218F2-D52F-440D-AA57-8BC72441AB27}"/>
              </a:ext>
            </a:extLst>
          </p:cNvPr>
          <p:cNvSpPr/>
          <p:nvPr/>
        </p:nvSpPr>
        <p:spPr>
          <a:xfrm>
            <a:off x="-8114400" y="-3771000"/>
            <a:ext cx="14221077" cy="14400000"/>
          </a:xfrm>
          <a:prstGeom prst="ellipse">
            <a:avLst/>
          </a:prstGeom>
          <a:noFill/>
          <a:ln w="28575">
            <a:solidFill>
              <a:srgbClr val="3886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A40143-C5F3-4BA5-9FF1-4AAC5474AEE1}"/>
              </a:ext>
            </a:extLst>
          </p:cNvPr>
          <p:cNvSpPr/>
          <p:nvPr/>
        </p:nvSpPr>
        <p:spPr>
          <a:xfrm>
            <a:off x="6637085" y="4794014"/>
            <a:ext cx="5882546" cy="938719"/>
          </a:xfrm>
          <a:prstGeom prst="rect">
            <a:avLst/>
          </a:prstGeom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fr-FR" sz="2500" b="1" i="1" dirty="0">
                <a:solidFill>
                  <a:schemeClr val="bg1"/>
                </a:solidFill>
              </a:rPr>
              <a:t>Comment faire face et répondre </a:t>
            </a:r>
          </a:p>
          <a:p>
            <a:pPr algn="ctr"/>
            <a:r>
              <a:rPr lang="fr-FR" sz="2500" b="1" i="1" dirty="0">
                <a:solidFill>
                  <a:schemeClr val="bg1"/>
                </a:solidFill>
              </a:rPr>
              <a:t>à ces nouveaux enjeux </a:t>
            </a:r>
            <a:r>
              <a:rPr lang="fr-FR" sz="3000" b="1" i="1" dirty="0">
                <a:solidFill>
                  <a:schemeClr val="bg1"/>
                </a:solidFill>
              </a:rPr>
              <a:t>?</a:t>
            </a:r>
            <a:r>
              <a:rPr lang="fr-FR" sz="3000" b="1" i="1" dirty="0">
                <a:solidFill>
                  <a:srgbClr val="388697"/>
                </a:solidFill>
              </a:rPr>
              <a:t>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18FDBB-26CA-41BC-8FF6-5F02671BDCC9}"/>
              </a:ext>
            </a:extLst>
          </p:cNvPr>
          <p:cNvSpPr txBox="1"/>
          <p:nvPr/>
        </p:nvSpPr>
        <p:spPr>
          <a:xfrm>
            <a:off x="6309455" y="374013"/>
            <a:ext cx="5882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388697"/>
                </a:solidFill>
              </a:rPr>
              <a:t>LES CHALLENGES DE L’INDUSTRIE AGRO-ALIMENTAIRE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976F18-9D7B-41E1-B2F6-B5BB1BDF680F}"/>
              </a:ext>
            </a:extLst>
          </p:cNvPr>
          <p:cNvSpPr txBox="1"/>
          <p:nvPr/>
        </p:nvSpPr>
        <p:spPr>
          <a:xfrm>
            <a:off x="477056" y="247542"/>
            <a:ext cx="1419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1</a:t>
            </a:r>
            <a:r>
              <a:rPr lang="fr-FR" sz="6000" b="1" baseline="30000" dirty="0">
                <a:solidFill>
                  <a:schemeClr val="bg1"/>
                </a:solidFill>
              </a:rPr>
              <a:t>er</a:t>
            </a:r>
            <a:r>
              <a:rPr lang="fr-FR" sz="6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4F4E9C-4632-4F32-B5BC-0D28BFBD79B3}"/>
              </a:ext>
            </a:extLst>
          </p:cNvPr>
          <p:cNvSpPr txBox="1"/>
          <p:nvPr/>
        </p:nvSpPr>
        <p:spPr>
          <a:xfrm>
            <a:off x="178843" y="2377013"/>
            <a:ext cx="1558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93%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B45D54F-856A-4A33-BFF5-904E4CD1FFE0}"/>
              </a:ext>
            </a:extLst>
          </p:cNvPr>
          <p:cNvSpPr/>
          <p:nvPr/>
        </p:nvSpPr>
        <p:spPr>
          <a:xfrm>
            <a:off x="154988" y="2207689"/>
            <a:ext cx="1500785" cy="143628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0DA12BA-B478-4615-B170-D99F70D2FB1C}"/>
              </a:ext>
            </a:extLst>
          </p:cNvPr>
          <p:cNvSpPr txBox="1"/>
          <p:nvPr/>
        </p:nvSpPr>
        <p:spPr>
          <a:xfrm>
            <a:off x="197211" y="4468665"/>
            <a:ext cx="1534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77%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F74B55-D011-4769-A8FE-166E93149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837"/>
          <a:stretch/>
        </p:blipFill>
        <p:spPr>
          <a:xfrm>
            <a:off x="8067641" y="1664095"/>
            <a:ext cx="2533633" cy="2132378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977FCDA0-67D2-4E53-9D7E-F564064FFCDC}"/>
              </a:ext>
            </a:extLst>
          </p:cNvPr>
          <p:cNvSpPr/>
          <p:nvPr/>
        </p:nvSpPr>
        <p:spPr>
          <a:xfrm>
            <a:off x="154988" y="81270"/>
            <a:ext cx="1500785" cy="143628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81C6965-2CA9-4243-B650-219E56A1BE6B}"/>
              </a:ext>
            </a:extLst>
          </p:cNvPr>
          <p:cNvSpPr/>
          <p:nvPr/>
        </p:nvSpPr>
        <p:spPr>
          <a:xfrm>
            <a:off x="154988" y="4334108"/>
            <a:ext cx="1500785" cy="141036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999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>
            <a:extLst>
              <a:ext uri="{FF2B5EF4-FFF2-40B4-BE49-F238E27FC236}">
                <a16:creationId xmlns:a16="http://schemas.microsoft.com/office/drawing/2014/main" id="{3A200506-B910-4C3E-8A80-E5F1BF0EC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7"/>
          <a:stretch/>
        </p:blipFill>
        <p:spPr>
          <a:xfrm rot="19503344">
            <a:off x="1850689" y="3719470"/>
            <a:ext cx="3014294" cy="25794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EBF883E-41A6-4A41-A64A-392027338D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7"/>
          <a:stretch/>
        </p:blipFill>
        <p:spPr>
          <a:xfrm rot="19503344">
            <a:off x="610161" y="1993183"/>
            <a:ext cx="3007221" cy="257337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DE5744B-6C66-43EE-9AF4-3E718DF75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7"/>
          <a:stretch/>
        </p:blipFill>
        <p:spPr>
          <a:xfrm rot="19503344">
            <a:off x="2775942" y="1788672"/>
            <a:ext cx="2855820" cy="24438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3214854-11AF-492B-8469-D13F54BB24CC}"/>
              </a:ext>
            </a:extLst>
          </p:cNvPr>
          <p:cNvSpPr txBox="1"/>
          <p:nvPr/>
        </p:nvSpPr>
        <p:spPr>
          <a:xfrm>
            <a:off x="6734618" y="2593836"/>
            <a:ext cx="5526506" cy="31505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fr-FR" sz="2800" dirty="0"/>
              <a:t>Booster votre </a:t>
            </a:r>
            <a:r>
              <a:rPr lang="fr-FR" sz="3400" b="1" dirty="0"/>
              <a:t>innovation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fr-FR" sz="2800" dirty="0"/>
              <a:t>Gagner du </a:t>
            </a:r>
            <a:r>
              <a:rPr lang="fr-FR" sz="3400" b="1" dirty="0"/>
              <a:t>temps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fr-FR" sz="2800" dirty="0"/>
              <a:t>Rester </a:t>
            </a:r>
            <a:r>
              <a:rPr lang="fr-FR" sz="3400" b="1" dirty="0"/>
              <a:t>compétitif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fr-FR" sz="2800" dirty="0"/>
              <a:t>Toucher vos </a:t>
            </a:r>
            <a:r>
              <a:rPr lang="fr-FR" sz="3400" b="1" dirty="0"/>
              <a:t>consommateurs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211A8-EC69-49B5-A46D-4B66A5CFF93B}"/>
              </a:ext>
            </a:extLst>
          </p:cNvPr>
          <p:cNvSpPr/>
          <p:nvPr/>
        </p:nvSpPr>
        <p:spPr>
          <a:xfrm>
            <a:off x="279400" y="429125"/>
            <a:ext cx="11633200" cy="1319463"/>
          </a:xfrm>
          <a:prstGeom prst="rect">
            <a:avLst/>
          </a:prstGeom>
          <a:solidFill>
            <a:srgbClr val="388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88697"/>
              </a:solidFill>
              <a:highlight>
                <a:srgbClr val="D000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5C41B-75AC-45E7-8730-20B818018D6F}"/>
              </a:ext>
            </a:extLst>
          </p:cNvPr>
          <p:cNvSpPr/>
          <p:nvPr/>
        </p:nvSpPr>
        <p:spPr>
          <a:xfrm>
            <a:off x="144379" y="272716"/>
            <a:ext cx="11919283" cy="1588167"/>
          </a:xfrm>
          <a:prstGeom prst="rect">
            <a:avLst/>
          </a:prstGeom>
          <a:noFill/>
          <a:ln w="28575">
            <a:solidFill>
              <a:srgbClr val="3886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88697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C38EDA-14E8-4E72-96F2-4DAA79BCA9EA}"/>
              </a:ext>
            </a:extLst>
          </p:cNvPr>
          <p:cNvSpPr txBox="1"/>
          <p:nvPr/>
        </p:nvSpPr>
        <p:spPr>
          <a:xfrm>
            <a:off x="1300318" y="718049"/>
            <a:ext cx="801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VOS OBJECTIFS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95491E9-7D20-4AC1-8DA1-A4D907D3BA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0"/>
          <a:stretch/>
        </p:blipFill>
        <p:spPr>
          <a:xfrm>
            <a:off x="279400" y="383591"/>
            <a:ext cx="1363079" cy="11223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DB408A-5069-47BA-9062-4E860D5886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218" b="13675"/>
          <a:stretch/>
        </p:blipFill>
        <p:spPr>
          <a:xfrm rot="283049">
            <a:off x="3612122" y="2477571"/>
            <a:ext cx="1203960" cy="10660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68E3A09-7384-4EE7-8024-F924389DC5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3"/>
          <a:stretch/>
        </p:blipFill>
        <p:spPr>
          <a:xfrm>
            <a:off x="2525144" y="4448131"/>
            <a:ext cx="1688958" cy="1316668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1EB73D1-AD8F-47FB-B068-8BBD0B5958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8"/>
          <a:stretch/>
        </p:blipFill>
        <p:spPr>
          <a:xfrm rot="20428499">
            <a:off x="1446254" y="2701686"/>
            <a:ext cx="1276814" cy="1092978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874E5294-0B14-4D9B-82E4-2F03C134B550}"/>
              </a:ext>
            </a:extLst>
          </p:cNvPr>
          <p:cNvSpPr/>
          <p:nvPr/>
        </p:nvSpPr>
        <p:spPr>
          <a:xfrm>
            <a:off x="6428736" y="3048550"/>
            <a:ext cx="140542" cy="156539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33EFC422-9932-41FF-8359-52FC91E56759}"/>
              </a:ext>
            </a:extLst>
          </p:cNvPr>
          <p:cNvSpPr/>
          <p:nvPr/>
        </p:nvSpPr>
        <p:spPr>
          <a:xfrm rot="10800000">
            <a:off x="6441135" y="4591733"/>
            <a:ext cx="140542" cy="171058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E870C61-B651-44CE-8B77-84186907E86C}"/>
              </a:ext>
            </a:extLst>
          </p:cNvPr>
          <p:cNvSpPr/>
          <p:nvPr/>
        </p:nvSpPr>
        <p:spPr>
          <a:xfrm>
            <a:off x="6428736" y="3820141"/>
            <a:ext cx="140542" cy="156539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9B5D0A1F-2311-4A6C-98E7-C33A75C4CB3B}"/>
              </a:ext>
            </a:extLst>
          </p:cNvPr>
          <p:cNvSpPr/>
          <p:nvPr/>
        </p:nvSpPr>
        <p:spPr>
          <a:xfrm rot="10800000">
            <a:off x="6441135" y="5351376"/>
            <a:ext cx="140542" cy="171058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89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>
            <a:extLst>
              <a:ext uri="{FF2B5EF4-FFF2-40B4-BE49-F238E27FC236}">
                <a16:creationId xmlns:a16="http://schemas.microsoft.com/office/drawing/2014/main" id="{5D94D71C-4C17-464F-93FC-FBB6114BDA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7"/>
          <a:stretch/>
        </p:blipFill>
        <p:spPr>
          <a:xfrm rot="19503344">
            <a:off x="2422479" y="2146295"/>
            <a:ext cx="2855820" cy="244381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156658C1-6A74-4774-A4CD-8B5CBDD41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7"/>
          <a:stretch/>
        </p:blipFill>
        <p:spPr>
          <a:xfrm rot="19503344">
            <a:off x="275292" y="2082381"/>
            <a:ext cx="2855820" cy="244381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B0FB6F18-E280-44AC-AB75-3709837F9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27"/>
          <a:stretch/>
        </p:blipFill>
        <p:spPr>
          <a:xfrm rot="19503344">
            <a:off x="1311021" y="3886554"/>
            <a:ext cx="2855820" cy="24438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3214854-11AF-492B-8469-D13F54BB24CC}"/>
              </a:ext>
            </a:extLst>
          </p:cNvPr>
          <p:cNvSpPr txBox="1"/>
          <p:nvPr/>
        </p:nvSpPr>
        <p:spPr>
          <a:xfrm>
            <a:off x="6266924" y="1860883"/>
            <a:ext cx="5526506" cy="38111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388697"/>
              </a:buClr>
            </a:pPr>
            <a:r>
              <a:rPr lang="fr-FR" sz="2800" dirty="0"/>
              <a:t>Promouvoir </a:t>
            </a:r>
            <a:r>
              <a:rPr lang="fr-FR" sz="3400" b="1" dirty="0"/>
              <a:t>le goût </a:t>
            </a:r>
          </a:p>
          <a:p>
            <a:pPr>
              <a:lnSpc>
                <a:spcPct val="150000"/>
              </a:lnSpc>
              <a:buClr>
                <a:srgbClr val="388697"/>
              </a:buClr>
            </a:pPr>
            <a:r>
              <a:rPr lang="fr-FR" sz="2800" dirty="0"/>
              <a:t>Soutenir le </a:t>
            </a:r>
            <a:r>
              <a:rPr lang="fr-FR" sz="3400" b="1" dirty="0"/>
              <a:t>clean label</a:t>
            </a:r>
          </a:p>
          <a:p>
            <a:pPr>
              <a:lnSpc>
                <a:spcPct val="150000"/>
              </a:lnSpc>
              <a:buClr>
                <a:srgbClr val="388697"/>
              </a:buClr>
            </a:pPr>
            <a:r>
              <a:rPr lang="fr-FR" sz="3400" b="1" dirty="0"/>
              <a:t>Simplifier</a:t>
            </a:r>
            <a:r>
              <a:rPr lang="fr-FR" sz="2800" dirty="0"/>
              <a:t> la liste des ingrédients</a:t>
            </a:r>
          </a:p>
          <a:p>
            <a:pPr>
              <a:lnSpc>
                <a:spcPct val="150000"/>
              </a:lnSpc>
              <a:buClr>
                <a:srgbClr val="388697"/>
              </a:buClr>
            </a:pPr>
            <a:r>
              <a:rPr lang="fr-FR" sz="2800" dirty="0"/>
              <a:t>Répondre aux </a:t>
            </a:r>
            <a:r>
              <a:rPr lang="fr-FR" sz="3400" b="1" dirty="0"/>
              <a:t>défis techniques </a:t>
            </a:r>
            <a:r>
              <a:rPr lang="fr-FR" sz="2800" dirty="0"/>
              <a:t>de l’industrie agroalimentaire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211A8-EC69-49B5-A46D-4B66A5CFF93B}"/>
              </a:ext>
            </a:extLst>
          </p:cNvPr>
          <p:cNvSpPr/>
          <p:nvPr/>
        </p:nvSpPr>
        <p:spPr>
          <a:xfrm>
            <a:off x="279400" y="429125"/>
            <a:ext cx="11633200" cy="1319463"/>
          </a:xfrm>
          <a:prstGeom prst="rect">
            <a:avLst/>
          </a:prstGeom>
          <a:solidFill>
            <a:srgbClr val="388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8869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5C41B-75AC-45E7-8730-20B818018D6F}"/>
              </a:ext>
            </a:extLst>
          </p:cNvPr>
          <p:cNvSpPr/>
          <p:nvPr/>
        </p:nvSpPr>
        <p:spPr>
          <a:xfrm>
            <a:off x="144379" y="272716"/>
            <a:ext cx="11919283" cy="1588167"/>
          </a:xfrm>
          <a:prstGeom prst="rect">
            <a:avLst/>
          </a:prstGeom>
          <a:noFill/>
          <a:ln w="28575">
            <a:solidFill>
              <a:srgbClr val="3886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88697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C38EDA-14E8-4E72-96F2-4DAA79BCA9EA}"/>
              </a:ext>
            </a:extLst>
          </p:cNvPr>
          <p:cNvSpPr txBox="1"/>
          <p:nvPr/>
        </p:nvSpPr>
        <p:spPr>
          <a:xfrm>
            <a:off x="1351384" y="731689"/>
            <a:ext cx="801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NOTRE EXPERTISE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66B993F-3B18-441F-8888-55FFD10799FD}"/>
              </a:ext>
            </a:extLst>
          </p:cNvPr>
          <p:cNvSpPr/>
          <p:nvPr/>
        </p:nvSpPr>
        <p:spPr>
          <a:xfrm>
            <a:off x="6046477" y="4627795"/>
            <a:ext cx="140542" cy="156539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20E5F79-E86F-4B58-BDE1-A0465DE92AC1}"/>
              </a:ext>
            </a:extLst>
          </p:cNvPr>
          <p:cNvSpPr/>
          <p:nvPr/>
        </p:nvSpPr>
        <p:spPr>
          <a:xfrm>
            <a:off x="6046477" y="2319301"/>
            <a:ext cx="140542" cy="156539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5F03E8E-D189-4911-B996-AC101AEA531B}"/>
              </a:ext>
            </a:extLst>
          </p:cNvPr>
          <p:cNvSpPr/>
          <p:nvPr/>
        </p:nvSpPr>
        <p:spPr>
          <a:xfrm>
            <a:off x="6046477" y="3849825"/>
            <a:ext cx="140542" cy="156539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4DB4230-9678-4A25-882E-E105E3DCDE88}"/>
              </a:ext>
            </a:extLst>
          </p:cNvPr>
          <p:cNvSpPr/>
          <p:nvPr/>
        </p:nvSpPr>
        <p:spPr>
          <a:xfrm>
            <a:off x="6049681" y="3113759"/>
            <a:ext cx="140542" cy="156539"/>
          </a:xfrm>
          <a:prstGeom prst="ellipse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224B35E4-1F26-40D1-92BC-F308522E0C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45" y="2977774"/>
            <a:ext cx="1368012" cy="91177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F41ABA7-52AF-47F3-985D-C9FFBECD05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48"/>
          <a:stretch/>
        </p:blipFill>
        <p:spPr>
          <a:xfrm>
            <a:off x="2150493" y="4551041"/>
            <a:ext cx="1176876" cy="101037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46FC5F6-64BB-42FC-8CF4-47EF3DC1CF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12"/>
          <a:stretch/>
        </p:blipFill>
        <p:spPr>
          <a:xfrm rot="20847106">
            <a:off x="1100972" y="2707791"/>
            <a:ext cx="1299956" cy="1103509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0D1DE5A3-1B6F-42B5-B36C-07676843F1F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0"/>
          <a:stretch/>
        </p:blipFill>
        <p:spPr>
          <a:xfrm>
            <a:off x="279400" y="426367"/>
            <a:ext cx="1363079" cy="112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Ellipse 67">
            <a:extLst>
              <a:ext uri="{FF2B5EF4-FFF2-40B4-BE49-F238E27FC236}">
                <a16:creationId xmlns:a16="http://schemas.microsoft.com/office/drawing/2014/main" id="{37987060-21B5-47C1-91BC-2240DD317A51}"/>
              </a:ext>
            </a:extLst>
          </p:cNvPr>
          <p:cNvSpPr/>
          <p:nvPr/>
        </p:nvSpPr>
        <p:spPr>
          <a:xfrm>
            <a:off x="10235106" y="4410614"/>
            <a:ext cx="1392003" cy="13149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A93408E8-C081-45DF-9379-9E3C4A9C4F9A}"/>
              </a:ext>
            </a:extLst>
          </p:cNvPr>
          <p:cNvSpPr/>
          <p:nvPr/>
        </p:nvSpPr>
        <p:spPr>
          <a:xfrm>
            <a:off x="7258675" y="2991438"/>
            <a:ext cx="1392003" cy="13149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225D4227-9B1D-4493-A138-B34F903652BD}"/>
              </a:ext>
            </a:extLst>
          </p:cNvPr>
          <p:cNvSpPr/>
          <p:nvPr/>
        </p:nvSpPr>
        <p:spPr>
          <a:xfrm>
            <a:off x="3950319" y="4575439"/>
            <a:ext cx="1392003" cy="131491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FBC1D-E524-4433-8799-5AB41C2CE45C}"/>
              </a:ext>
            </a:extLst>
          </p:cNvPr>
          <p:cNvSpPr/>
          <p:nvPr/>
        </p:nvSpPr>
        <p:spPr>
          <a:xfrm>
            <a:off x="236860" y="398725"/>
            <a:ext cx="11633200" cy="1319463"/>
          </a:xfrm>
          <a:prstGeom prst="rect">
            <a:avLst/>
          </a:prstGeom>
          <a:solidFill>
            <a:srgbClr val="388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88697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2F2E89-1894-4BAB-B2D3-2A7928A8C323}"/>
              </a:ext>
            </a:extLst>
          </p:cNvPr>
          <p:cNvSpPr txBox="1"/>
          <p:nvPr/>
        </p:nvSpPr>
        <p:spPr>
          <a:xfrm>
            <a:off x="1207848" y="751014"/>
            <a:ext cx="801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NOS SAVOIR-FAIRE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5E60A-630D-4E1B-8FCB-5C1D29B1E21C}"/>
              </a:ext>
            </a:extLst>
          </p:cNvPr>
          <p:cNvSpPr/>
          <p:nvPr/>
        </p:nvSpPr>
        <p:spPr>
          <a:xfrm>
            <a:off x="144379" y="272716"/>
            <a:ext cx="11919283" cy="1588167"/>
          </a:xfrm>
          <a:prstGeom prst="rect">
            <a:avLst/>
          </a:prstGeom>
          <a:noFill/>
          <a:ln w="28575">
            <a:solidFill>
              <a:srgbClr val="3886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88697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F341667-2F77-4B61-8B21-5A7ED461D3DA}"/>
              </a:ext>
            </a:extLst>
          </p:cNvPr>
          <p:cNvSpPr txBox="1"/>
          <p:nvPr/>
        </p:nvSpPr>
        <p:spPr>
          <a:xfrm>
            <a:off x="144379" y="1983101"/>
            <a:ext cx="109029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>
                <a:solidFill>
                  <a:srgbClr val="388697"/>
                </a:solidFill>
              </a:rPr>
              <a:t>DE LA CONCEPTION A LA REALISATION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14D82AE-0CD6-4440-A0AB-B0864838AA9F}"/>
              </a:ext>
            </a:extLst>
          </p:cNvPr>
          <p:cNvSpPr txBox="1"/>
          <p:nvPr/>
        </p:nvSpPr>
        <p:spPr>
          <a:xfrm>
            <a:off x="276243" y="3081166"/>
            <a:ext cx="2792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D00000"/>
                </a:solidFill>
              </a:rPr>
              <a:t>AVANT-PROJET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B2FEAAE-A00B-44BE-9203-110BAED99632}"/>
              </a:ext>
            </a:extLst>
          </p:cNvPr>
          <p:cNvSpPr txBox="1"/>
          <p:nvPr/>
        </p:nvSpPr>
        <p:spPr>
          <a:xfrm>
            <a:off x="3600692" y="3689301"/>
            <a:ext cx="2128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D00000"/>
                </a:solidFill>
              </a:rPr>
              <a:t>TEST &amp; ESSAI TECHNIQUE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13E14CD-4297-4E65-B924-13317DCE53FF}"/>
              </a:ext>
            </a:extLst>
          </p:cNvPr>
          <p:cNvSpPr txBox="1"/>
          <p:nvPr/>
        </p:nvSpPr>
        <p:spPr>
          <a:xfrm>
            <a:off x="7336977" y="2419728"/>
            <a:ext cx="157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D00000"/>
                </a:solidFill>
              </a:rPr>
              <a:t>PRESERIE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20C4A5E-2602-4BDD-A28F-BDAA6AB05750}"/>
              </a:ext>
            </a:extLst>
          </p:cNvPr>
          <p:cNvGrpSpPr/>
          <p:nvPr/>
        </p:nvGrpSpPr>
        <p:grpSpPr>
          <a:xfrm>
            <a:off x="520289" y="3081036"/>
            <a:ext cx="11128435" cy="2718800"/>
            <a:chOff x="204069" y="3228748"/>
            <a:chExt cx="11128435" cy="2718800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6C55E92A-D122-465E-AADE-B40D53BAEBAE}"/>
                </a:ext>
              </a:extLst>
            </p:cNvPr>
            <p:cNvSpPr/>
            <p:nvPr/>
          </p:nvSpPr>
          <p:spPr>
            <a:xfrm>
              <a:off x="204069" y="3784655"/>
              <a:ext cx="1392003" cy="13149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6C821D07-8719-4E8D-BBDE-83080CF6DC87}"/>
                </a:ext>
              </a:extLst>
            </p:cNvPr>
            <p:cNvSpPr/>
            <p:nvPr/>
          </p:nvSpPr>
          <p:spPr>
            <a:xfrm>
              <a:off x="598180" y="3325457"/>
              <a:ext cx="10249528" cy="2163204"/>
            </a:xfrm>
            <a:custGeom>
              <a:avLst/>
              <a:gdLst>
                <a:gd name="connsiteX0" fmla="*/ 0 w 9272337"/>
                <a:gd name="connsiteY0" fmla="*/ 1512239 h 2045945"/>
                <a:gd name="connsiteX1" fmla="*/ 1732547 w 9272337"/>
                <a:gd name="connsiteY1" fmla="*/ 4281 h 2045945"/>
                <a:gd name="connsiteX2" fmla="*/ 2983831 w 9272337"/>
                <a:gd name="connsiteY2" fmla="*/ 1929334 h 2045945"/>
                <a:gd name="connsiteX3" fmla="*/ 4700337 w 9272337"/>
                <a:gd name="connsiteY3" fmla="*/ 1656618 h 2045945"/>
                <a:gd name="connsiteX4" fmla="*/ 6368716 w 9272337"/>
                <a:gd name="connsiteY4" fmla="*/ 212828 h 2045945"/>
                <a:gd name="connsiteX5" fmla="*/ 8021052 w 9272337"/>
                <a:gd name="connsiteY5" fmla="*/ 1817039 h 2045945"/>
                <a:gd name="connsiteX6" fmla="*/ 9272337 w 9272337"/>
                <a:gd name="connsiteY6" fmla="*/ 1768913 h 204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72337" h="2045945">
                  <a:moveTo>
                    <a:pt x="0" y="1512239"/>
                  </a:moveTo>
                  <a:cubicBezTo>
                    <a:pt x="617621" y="723502"/>
                    <a:pt x="1235242" y="-65235"/>
                    <a:pt x="1732547" y="4281"/>
                  </a:cubicBezTo>
                  <a:cubicBezTo>
                    <a:pt x="2229852" y="73797"/>
                    <a:pt x="2489200" y="1653945"/>
                    <a:pt x="2983831" y="1929334"/>
                  </a:cubicBezTo>
                  <a:cubicBezTo>
                    <a:pt x="3478462" y="2204723"/>
                    <a:pt x="4136190" y="1942702"/>
                    <a:pt x="4700337" y="1656618"/>
                  </a:cubicBezTo>
                  <a:cubicBezTo>
                    <a:pt x="5264485" y="1370534"/>
                    <a:pt x="5815264" y="186091"/>
                    <a:pt x="6368716" y="212828"/>
                  </a:cubicBezTo>
                  <a:cubicBezTo>
                    <a:pt x="6922168" y="239565"/>
                    <a:pt x="7537115" y="1557692"/>
                    <a:pt x="8021052" y="1817039"/>
                  </a:cubicBezTo>
                  <a:cubicBezTo>
                    <a:pt x="8504989" y="2076387"/>
                    <a:pt x="8888663" y="1922650"/>
                    <a:pt x="9272337" y="1768913"/>
                  </a:cubicBezTo>
                </a:path>
              </a:pathLst>
            </a:custGeom>
            <a:noFill/>
            <a:ln w="25400" cmpd="sng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6B2F9A0-8696-438A-860E-0E9983E20E15}"/>
                </a:ext>
              </a:extLst>
            </p:cNvPr>
            <p:cNvSpPr/>
            <p:nvPr/>
          </p:nvSpPr>
          <p:spPr>
            <a:xfrm>
              <a:off x="290982" y="3886352"/>
              <a:ext cx="1218173" cy="112242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E55CA234-B99F-462D-B3E1-06578251853C}"/>
                </a:ext>
              </a:extLst>
            </p:cNvPr>
            <p:cNvSpPr/>
            <p:nvPr/>
          </p:nvSpPr>
          <p:spPr>
            <a:xfrm>
              <a:off x="3721013" y="4811831"/>
              <a:ext cx="1218173" cy="11357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0EED8E9-5095-421C-96B1-C1BC2424F344}"/>
                </a:ext>
              </a:extLst>
            </p:cNvPr>
            <p:cNvSpPr/>
            <p:nvPr/>
          </p:nvSpPr>
          <p:spPr>
            <a:xfrm>
              <a:off x="7029371" y="3228748"/>
              <a:ext cx="1218173" cy="11357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0DE12A0A-6B51-45D5-90B2-5C4DFB41599C}"/>
                </a:ext>
              </a:extLst>
            </p:cNvPr>
            <p:cNvSpPr/>
            <p:nvPr/>
          </p:nvSpPr>
          <p:spPr>
            <a:xfrm>
              <a:off x="10005758" y="4657486"/>
              <a:ext cx="1218173" cy="113571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B51FBAEE-1F60-441C-9C4A-8AFB09302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8"/>
            <a:stretch/>
          </p:blipFill>
          <p:spPr>
            <a:xfrm>
              <a:off x="7213522" y="3344709"/>
              <a:ext cx="930651" cy="808009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8929B991-5C6F-43C5-824D-8EF82769B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78"/>
            <a:stretch/>
          </p:blipFill>
          <p:spPr>
            <a:xfrm>
              <a:off x="3889677" y="5022395"/>
              <a:ext cx="863356" cy="749583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AA33B72F-B9BA-4F8A-8E50-FCD2CE7E0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23"/>
            <a:stretch/>
          </p:blipFill>
          <p:spPr>
            <a:xfrm>
              <a:off x="368747" y="3995033"/>
              <a:ext cx="1026610" cy="868277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C46DF9F-E5BF-4295-A7C0-87584C68F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09"/>
            <a:stretch/>
          </p:blipFill>
          <p:spPr>
            <a:xfrm>
              <a:off x="9874992" y="4497755"/>
              <a:ext cx="1457512" cy="1049279"/>
            </a:xfrm>
            <a:prstGeom prst="rect">
              <a:avLst/>
            </a:prstGeom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BC3C6D4B-F5C7-463F-88ED-F154302891A7}"/>
              </a:ext>
            </a:extLst>
          </p:cNvPr>
          <p:cNvSpPr txBox="1"/>
          <p:nvPr/>
        </p:nvSpPr>
        <p:spPr>
          <a:xfrm>
            <a:off x="3532029" y="6029544"/>
            <a:ext cx="21166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Création</a:t>
            </a:r>
            <a:r>
              <a:rPr lang="fr-FR" dirty="0"/>
              <a:t> de recettes selon contraintes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9935A7-C70E-4157-A461-50F5F7F78A0E}"/>
              </a:ext>
            </a:extLst>
          </p:cNvPr>
          <p:cNvSpPr txBox="1"/>
          <p:nvPr/>
        </p:nvSpPr>
        <p:spPr>
          <a:xfrm>
            <a:off x="6873128" y="4489529"/>
            <a:ext cx="212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Prototype</a:t>
            </a:r>
            <a:r>
              <a:rPr lang="fr-FR" dirty="0"/>
              <a:t> dans halles </a:t>
            </a:r>
            <a:r>
              <a:rPr lang="fr-FR" b="1" dirty="0"/>
              <a:t>technologiques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2F4A107-1D2A-413F-BCA8-893AF9278580}"/>
              </a:ext>
            </a:extLst>
          </p:cNvPr>
          <p:cNvSpPr txBox="1"/>
          <p:nvPr/>
        </p:nvSpPr>
        <p:spPr>
          <a:xfrm>
            <a:off x="9696211" y="5938953"/>
            <a:ext cx="23248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Validation sur chaîne de </a:t>
            </a:r>
            <a:r>
              <a:rPr lang="fr-FR" b="1" dirty="0"/>
              <a:t>production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94B8307-47DE-4AFF-8304-02DF78630454}"/>
              </a:ext>
            </a:extLst>
          </p:cNvPr>
          <p:cNvGrpSpPr/>
          <p:nvPr/>
        </p:nvGrpSpPr>
        <p:grpSpPr>
          <a:xfrm>
            <a:off x="9552301" y="3850845"/>
            <a:ext cx="2839170" cy="400110"/>
            <a:chOff x="8706187" y="3969401"/>
            <a:chExt cx="2839170" cy="400110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3BECF80-F604-480B-A7EF-F2363C61C8E8}"/>
                </a:ext>
              </a:extLst>
            </p:cNvPr>
            <p:cNvSpPr txBox="1"/>
            <p:nvPr/>
          </p:nvSpPr>
          <p:spPr>
            <a:xfrm>
              <a:off x="8706187" y="3969401"/>
              <a:ext cx="2839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D00000"/>
                  </a:solidFill>
                </a:rPr>
                <a:t>INDUSTRIALISATION</a:t>
              </a: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E8FC2C62-7AB6-44F5-9D83-3A7C766FDFC2}"/>
                </a:ext>
              </a:extLst>
            </p:cNvPr>
            <p:cNvCxnSpPr>
              <a:cxnSpLocks/>
            </p:cNvCxnSpPr>
            <p:nvPr/>
          </p:nvCxnSpPr>
          <p:spPr>
            <a:xfrm>
              <a:off x="8958517" y="4350010"/>
              <a:ext cx="2225060" cy="1950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585A098-C5D4-48BE-9310-748799294875}"/>
              </a:ext>
            </a:extLst>
          </p:cNvPr>
          <p:cNvSpPr/>
          <p:nvPr/>
        </p:nvSpPr>
        <p:spPr>
          <a:xfrm>
            <a:off x="276243" y="5175331"/>
            <a:ext cx="2080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Diagnostic</a:t>
            </a:r>
            <a:r>
              <a:rPr lang="fr-FR" dirty="0"/>
              <a:t> précis </a:t>
            </a:r>
            <a:r>
              <a:rPr lang="fr-FR" b="1" dirty="0"/>
              <a:t>Veille</a:t>
            </a:r>
            <a:r>
              <a:rPr lang="fr-FR" dirty="0"/>
              <a:t> du marché 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7435B45F-EB81-4784-ACF3-C1FCEA30F99E}"/>
              </a:ext>
            </a:extLst>
          </p:cNvPr>
          <p:cNvCxnSpPr>
            <a:cxnSpLocks/>
          </p:cNvCxnSpPr>
          <p:nvPr/>
        </p:nvCxnSpPr>
        <p:spPr>
          <a:xfrm>
            <a:off x="7336977" y="2425558"/>
            <a:ext cx="1132464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BA10810A-C2C5-477F-B022-F23CC8E989AA}"/>
              </a:ext>
            </a:extLst>
          </p:cNvPr>
          <p:cNvCxnSpPr>
            <a:cxnSpLocks/>
          </p:cNvCxnSpPr>
          <p:nvPr/>
        </p:nvCxnSpPr>
        <p:spPr>
          <a:xfrm>
            <a:off x="348764" y="3069460"/>
            <a:ext cx="1603947" cy="8096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2B846760-A532-4300-93AA-36E53B466542}"/>
              </a:ext>
            </a:extLst>
          </p:cNvPr>
          <p:cNvCxnSpPr>
            <a:cxnSpLocks/>
          </p:cNvCxnSpPr>
          <p:nvPr/>
        </p:nvCxnSpPr>
        <p:spPr>
          <a:xfrm>
            <a:off x="4019811" y="4354548"/>
            <a:ext cx="1332327" cy="705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40350809-4D9A-4759-B37B-57DE62B5F0D2}"/>
              </a:ext>
            </a:extLst>
          </p:cNvPr>
          <p:cNvCxnSpPr>
            <a:cxnSpLocks/>
          </p:cNvCxnSpPr>
          <p:nvPr/>
        </p:nvCxnSpPr>
        <p:spPr>
          <a:xfrm>
            <a:off x="308345" y="3452468"/>
            <a:ext cx="1603947" cy="8096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5" name="Image 64">
            <a:extLst>
              <a:ext uri="{FF2B5EF4-FFF2-40B4-BE49-F238E27FC236}">
                <a16:creationId xmlns:a16="http://schemas.microsoft.com/office/drawing/2014/main" id="{DE4B03F8-2AAC-4BF3-9CC0-D28DDC993A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0"/>
          <a:stretch/>
        </p:blipFill>
        <p:spPr>
          <a:xfrm>
            <a:off x="211406" y="361522"/>
            <a:ext cx="1363079" cy="1122348"/>
          </a:xfrm>
          <a:prstGeom prst="rect">
            <a:avLst/>
          </a:prstGeom>
        </p:spPr>
      </p:pic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B1C4A8CB-309F-4A42-8C30-9D90B2DC68C5}"/>
              </a:ext>
            </a:extLst>
          </p:cNvPr>
          <p:cNvCxnSpPr>
            <a:cxnSpLocks/>
          </p:cNvCxnSpPr>
          <p:nvPr/>
        </p:nvCxnSpPr>
        <p:spPr>
          <a:xfrm>
            <a:off x="4019811" y="3693670"/>
            <a:ext cx="1332327" cy="7054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BC427C0F-DD6B-4A8D-962C-BE38320F0ACC}"/>
              </a:ext>
            </a:extLst>
          </p:cNvPr>
          <p:cNvCxnSpPr>
            <a:cxnSpLocks/>
          </p:cNvCxnSpPr>
          <p:nvPr/>
        </p:nvCxnSpPr>
        <p:spPr>
          <a:xfrm>
            <a:off x="7388444" y="2789858"/>
            <a:ext cx="1132464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ECD2248D-25DA-486E-BD56-158B51121D95}"/>
              </a:ext>
            </a:extLst>
          </p:cNvPr>
          <p:cNvCxnSpPr>
            <a:cxnSpLocks/>
          </p:cNvCxnSpPr>
          <p:nvPr/>
        </p:nvCxnSpPr>
        <p:spPr>
          <a:xfrm>
            <a:off x="9798133" y="3868969"/>
            <a:ext cx="2225060" cy="19501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59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6CFC699-C1B3-44C4-9B27-04BBDFA6F0D4}"/>
              </a:ext>
            </a:extLst>
          </p:cNvPr>
          <p:cNvSpPr/>
          <p:nvPr/>
        </p:nvSpPr>
        <p:spPr>
          <a:xfrm>
            <a:off x="236860" y="398725"/>
            <a:ext cx="11633200" cy="1319463"/>
          </a:xfrm>
          <a:prstGeom prst="rect">
            <a:avLst/>
          </a:prstGeom>
          <a:solidFill>
            <a:srgbClr val="388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88697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70E2D8-BA49-4029-BC09-5369FA55E355}"/>
              </a:ext>
            </a:extLst>
          </p:cNvPr>
          <p:cNvSpPr/>
          <p:nvPr/>
        </p:nvSpPr>
        <p:spPr>
          <a:xfrm>
            <a:off x="144379" y="272717"/>
            <a:ext cx="11919283" cy="1569564"/>
          </a:xfrm>
          <a:prstGeom prst="rect">
            <a:avLst/>
          </a:prstGeom>
          <a:noFill/>
          <a:ln w="28575">
            <a:solidFill>
              <a:srgbClr val="3886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8869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19E000-E302-428F-B2D5-9395806CCAD3}"/>
              </a:ext>
            </a:extLst>
          </p:cNvPr>
          <p:cNvSpPr/>
          <p:nvPr/>
        </p:nvSpPr>
        <p:spPr>
          <a:xfrm>
            <a:off x="144379" y="1995931"/>
            <a:ext cx="11919283" cy="4661986"/>
          </a:xfrm>
          <a:prstGeom prst="rect">
            <a:avLst/>
          </a:prstGeom>
          <a:noFill/>
          <a:ln w="28575">
            <a:solidFill>
              <a:srgbClr val="3886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388697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BED197-64DF-4581-A211-9085C01E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000" y="426367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fr-FR" sz="4000" b="1" dirty="0">
                <a:solidFill>
                  <a:schemeClr val="bg1"/>
                </a:solidFill>
                <a:latin typeface="+mn-lt"/>
              </a:rPr>
            </a:br>
            <a:r>
              <a:rPr lang="fr-FR" sz="4000" b="1" dirty="0">
                <a:solidFill>
                  <a:schemeClr val="bg1"/>
                </a:solidFill>
                <a:latin typeface="+mn-lt"/>
              </a:rPr>
              <a:t>LES EXPERTS</a:t>
            </a:r>
            <a:br>
              <a:rPr lang="fr-FR" b="1" dirty="0">
                <a:solidFill>
                  <a:schemeClr val="bg1"/>
                </a:solidFill>
              </a:rPr>
            </a:br>
            <a:endParaRPr lang="fr-FR" b="1" dirty="0">
              <a:solidFill>
                <a:srgbClr val="388697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17C5697-3582-4B3C-A7EA-19FE70EFC412}"/>
              </a:ext>
            </a:extLst>
          </p:cNvPr>
          <p:cNvCxnSpPr>
            <a:cxnSpLocks/>
          </p:cNvCxnSpPr>
          <p:nvPr/>
        </p:nvCxnSpPr>
        <p:spPr>
          <a:xfrm flipV="1">
            <a:off x="1992372" y="3120919"/>
            <a:ext cx="2130062" cy="20457"/>
          </a:xfrm>
          <a:prstGeom prst="line">
            <a:avLst/>
          </a:prstGeom>
          <a:ln w="76200">
            <a:solidFill>
              <a:srgbClr val="D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68D4B22-2DFE-4879-AECB-DDB6B54D843F}"/>
              </a:ext>
            </a:extLst>
          </p:cNvPr>
          <p:cNvCxnSpPr/>
          <p:nvPr/>
        </p:nvCxnSpPr>
        <p:spPr>
          <a:xfrm>
            <a:off x="7174892" y="5422625"/>
            <a:ext cx="2213675" cy="0"/>
          </a:xfrm>
          <a:prstGeom prst="line">
            <a:avLst/>
          </a:prstGeom>
          <a:ln w="76200">
            <a:solidFill>
              <a:srgbClr val="D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DF356E5-F1ED-44EA-A631-428D06C064CA}"/>
              </a:ext>
            </a:extLst>
          </p:cNvPr>
          <p:cNvCxnSpPr>
            <a:cxnSpLocks/>
          </p:cNvCxnSpPr>
          <p:nvPr/>
        </p:nvCxnSpPr>
        <p:spPr>
          <a:xfrm>
            <a:off x="6260882" y="4787954"/>
            <a:ext cx="899415" cy="634671"/>
          </a:xfrm>
          <a:prstGeom prst="line">
            <a:avLst/>
          </a:prstGeom>
          <a:ln w="76200">
            <a:solidFill>
              <a:srgbClr val="D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76C3FF7-6358-4540-8C2C-873A2F55FC65}"/>
              </a:ext>
            </a:extLst>
          </p:cNvPr>
          <p:cNvCxnSpPr>
            <a:cxnSpLocks/>
          </p:cNvCxnSpPr>
          <p:nvPr/>
        </p:nvCxnSpPr>
        <p:spPr>
          <a:xfrm>
            <a:off x="4122434" y="3117273"/>
            <a:ext cx="833411" cy="699286"/>
          </a:xfrm>
          <a:prstGeom prst="line">
            <a:avLst/>
          </a:prstGeom>
          <a:ln w="76200">
            <a:solidFill>
              <a:srgbClr val="D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3FCD6AB-4105-4971-B824-5F681EADAC8A}"/>
              </a:ext>
            </a:extLst>
          </p:cNvPr>
          <p:cNvSpPr txBox="1"/>
          <p:nvPr/>
        </p:nvSpPr>
        <p:spPr>
          <a:xfrm>
            <a:off x="1198050" y="4253826"/>
            <a:ext cx="2232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rgbClr val="388697"/>
                </a:solidFill>
              </a:rPr>
              <a:t>Des cuisiniers formés auprès de </a:t>
            </a:r>
            <a:r>
              <a:rPr lang="fr-FR" sz="2200" b="1" dirty="0">
                <a:solidFill>
                  <a:srgbClr val="388697"/>
                </a:solidFill>
              </a:rPr>
              <a:t>chefs étoilés</a:t>
            </a:r>
            <a:endParaRPr lang="fr-FR" sz="2200" dirty="0">
              <a:solidFill>
                <a:srgbClr val="388697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2A044B2-8125-4F20-9514-0CF53569A3C9}"/>
              </a:ext>
            </a:extLst>
          </p:cNvPr>
          <p:cNvSpPr txBox="1"/>
          <p:nvPr/>
        </p:nvSpPr>
        <p:spPr>
          <a:xfrm>
            <a:off x="7734248" y="5492107"/>
            <a:ext cx="2213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88697"/>
                </a:solidFill>
              </a:rPr>
              <a:t>Une équipe </a:t>
            </a:r>
            <a:r>
              <a:rPr lang="fr-FR" sz="2200" b="1" dirty="0">
                <a:solidFill>
                  <a:srgbClr val="388697"/>
                </a:solidFill>
              </a:rPr>
              <a:t>d’ingénieurs </a:t>
            </a:r>
          </a:p>
          <a:p>
            <a:r>
              <a:rPr lang="fr-FR" sz="2200" b="1" dirty="0">
                <a:solidFill>
                  <a:srgbClr val="388697"/>
                </a:solidFill>
              </a:rPr>
              <a:t>spécialisés agro</a:t>
            </a:r>
          </a:p>
          <a:p>
            <a:endParaRPr lang="fr-FR" dirty="0">
              <a:solidFill>
                <a:srgbClr val="388697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AF6EB89-2D81-46F4-8BC5-8A9FA94C3A69}"/>
              </a:ext>
            </a:extLst>
          </p:cNvPr>
          <p:cNvCxnSpPr>
            <a:cxnSpLocks/>
            <a:stCxn id="37" idx="7"/>
          </p:cNvCxnSpPr>
          <p:nvPr/>
        </p:nvCxnSpPr>
        <p:spPr>
          <a:xfrm flipV="1">
            <a:off x="5991169" y="3184999"/>
            <a:ext cx="1793908" cy="505215"/>
          </a:xfrm>
          <a:prstGeom prst="line">
            <a:avLst/>
          </a:prstGeom>
          <a:ln w="76200">
            <a:solidFill>
              <a:srgbClr val="D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85635C71-8F08-416D-99EC-69BA02E3AF62}"/>
              </a:ext>
            </a:extLst>
          </p:cNvPr>
          <p:cNvSpPr txBox="1"/>
          <p:nvPr/>
        </p:nvSpPr>
        <p:spPr>
          <a:xfrm>
            <a:off x="9560075" y="2229299"/>
            <a:ext cx="20062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rgbClr val="388697"/>
                </a:solidFill>
              </a:rPr>
              <a:t>Des halles </a:t>
            </a:r>
            <a:r>
              <a:rPr lang="fr-FR" sz="2200" b="1" dirty="0">
                <a:solidFill>
                  <a:srgbClr val="388697"/>
                </a:solidFill>
              </a:rPr>
              <a:t>technologiques avec différentes expertises</a:t>
            </a:r>
          </a:p>
          <a:p>
            <a:endParaRPr lang="fr-FR" dirty="0">
              <a:solidFill>
                <a:srgbClr val="388697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42A7FABE-A81F-4C88-B261-A6AD1D121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0"/>
          <a:stretch/>
        </p:blipFill>
        <p:spPr>
          <a:xfrm>
            <a:off x="279400" y="426367"/>
            <a:ext cx="1363079" cy="1122348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B2295C92-13B4-4904-AE13-2DB4E1197BFB}"/>
              </a:ext>
            </a:extLst>
          </p:cNvPr>
          <p:cNvSpPr txBox="1"/>
          <p:nvPr/>
        </p:nvSpPr>
        <p:spPr>
          <a:xfrm>
            <a:off x="4283569" y="5330602"/>
            <a:ext cx="2232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>
                <a:solidFill>
                  <a:srgbClr val="388697"/>
                </a:solidFill>
              </a:rPr>
              <a:t>Vos produits </a:t>
            </a:r>
            <a:r>
              <a:rPr lang="fr-FR" sz="2200" b="1" dirty="0">
                <a:solidFill>
                  <a:srgbClr val="388697"/>
                </a:solidFill>
              </a:rPr>
              <a:t>innovants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AAA9D2D-3F8B-4F3A-A725-B2395AD1F9A6}"/>
              </a:ext>
            </a:extLst>
          </p:cNvPr>
          <p:cNvGrpSpPr/>
          <p:nvPr/>
        </p:nvGrpSpPr>
        <p:grpSpPr>
          <a:xfrm>
            <a:off x="581341" y="2250959"/>
            <a:ext cx="1748590" cy="1783682"/>
            <a:chOff x="1317428" y="2264019"/>
            <a:chExt cx="1748590" cy="1783682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42658BDB-F7B5-4393-A900-BCF04A5EBC61}"/>
                </a:ext>
              </a:extLst>
            </p:cNvPr>
            <p:cNvSpPr/>
            <p:nvPr/>
          </p:nvSpPr>
          <p:spPr>
            <a:xfrm>
              <a:off x="1317428" y="2264019"/>
              <a:ext cx="1748590" cy="1783682"/>
            </a:xfrm>
            <a:prstGeom prst="ellipse">
              <a:avLst/>
            </a:prstGeom>
            <a:solidFill>
              <a:srgbClr val="388697"/>
            </a:solidFill>
            <a:ln w="76200">
              <a:solidFill>
                <a:srgbClr val="D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3972E4CA-6267-4B5D-8D93-247F49488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27"/>
            <a:stretch/>
          </p:blipFill>
          <p:spPr>
            <a:xfrm>
              <a:off x="1401377" y="2381242"/>
              <a:ext cx="1612505" cy="1331495"/>
            </a:xfrm>
            <a:prstGeom prst="rect">
              <a:avLst/>
            </a:prstGeom>
          </p:spPr>
        </p:pic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DEE14F02-A32F-400B-9FE9-329F0C9B9D63}"/>
              </a:ext>
            </a:extLst>
          </p:cNvPr>
          <p:cNvGrpSpPr/>
          <p:nvPr/>
        </p:nvGrpSpPr>
        <p:grpSpPr>
          <a:xfrm>
            <a:off x="4498654" y="3429000"/>
            <a:ext cx="1748590" cy="1783682"/>
            <a:chOff x="5179164" y="3593932"/>
            <a:chExt cx="1748590" cy="1783682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7B32BEAA-78B0-4E10-A3C4-ACB2466468D5}"/>
                </a:ext>
              </a:extLst>
            </p:cNvPr>
            <p:cNvSpPr/>
            <p:nvPr/>
          </p:nvSpPr>
          <p:spPr>
            <a:xfrm>
              <a:off x="5179164" y="3593932"/>
              <a:ext cx="1748590" cy="1783682"/>
            </a:xfrm>
            <a:prstGeom prst="ellipse">
              <a:avLst/>
            </a:prstGeom>
            <a:solidFill>
              <a:srgbClr val="388697"/>
            </a:solidFill>
            <a:ln w="76200">
              <a:solidFill>
                <a:srgbClr val="D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BD5D7D44-3E68-4CAA-8C17-3DFF705BD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</a:blip>
            <a:srcRect b="13690"/>
            <a:stretch/>
          </p:blipFill>
          <p:spPr>
            <a:xfrm>
              <a:off x="5278782" y="3804037"/>
              <a:ext cx="1447924" cy="1277924"/>
            </a:xfrm>
            <a:prstGeom prst="rect">
              <a:avLst/>
            </a:prstGeom>
            <a:scene3d>
              <a:camera prst="orthographicFront">
                <a:rot lat="0" lon="21299999" rev="0"/>
              </a:camera>
              <a:lightRig rig="threePt" dir="t"/>
            </a:scene3d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0AB5E80-3A7F-47AF-8BEB-76655BA1FBA8}"/>
              </a:ext>
            </a:extLst>
          </p:cNvPr>
          <p:cNvGrpSpPr/>
          <p:nvPr/>
        </p:nvGrpSpPr>
        <p:grpSpPr>
          <a:xfrm>
            <a:off x="7534411" y="2087259"/>
            <a:ext cx="2276329" cy="1925501"/>
            <a:chOff x="7070072" y="2307894"/>
            <a:chExt cx="2276329" cy="1925501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D35A624F-DD85-4AE0-97AB-884483E2F52E}"/>
                </a:ext>
              </a:extLst>
            </p:cNvPr>
            <p:cNvSpPr/>
            <p:nvPr/>
          </p:nvSpPr>
          <p:spPr>
            <a:xfrm>
              <a:off x="7333942" y="2449713"/>
              <a:ext cx="1748590" cy="1783682"/>
            </a:xfrm>
            <a:prstGeom prst="ellipse">
              <a:avLst/>
            </a:prstGeom>
            <a:solidFill>
              <a:srgbClr val="388697"/>
            </a:solidFill>
            <a:ln w="76200">
              <a:solidFill>
                <a:srgbClr val="D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4BC7B1B5-7B13-4D23-9306-FD4A44122C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97"/>
            <a:stretch/>
          </p:blipFill>
          <p:spPr>
            <a:xfrm>
              <a:off x="7070072" y="2307894"/>
              <a:ext cx="2276329" cy="1695932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9001E63-30FF-455D-967E-9179DD08BEA1}"/>
              </a:ext>
            </a:extLst>
          </p:cNvPr>
          <p:cNvGrpSpPr/>
          <p:nvPr/>
        </p:nvGrpSpPr>
        <p:grpSpPr>
          <a:xfrm>
            <a:off x="9346401" y="4543458"/>
            <a:ext cx="1784193" cy="1783682"/>
            <a:chOff x="9346401" y="4543458"/>
            <a:chExt cx="1784193" cy="1783682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AA2B383-2756-4CF8-B518-0791BB017E7F}"/>
                </a:ext>
              </a:extLst>
            </p:cNvPr>
            <p:cNvSpPr/>
            <p:nvPr/>
          </p:nvSpPr>
          <p:spPr>
            <a:xfrm>
              <a:off x="9346401" y="4543458"/>
              <a:ext cx="1748590" cy="1783682"/>
            </a:xfrm>
            <a:prstGeom prst="ellipse">
              <a:avLst/>
            </a:prstGeom>
            <a:solidFill>
              <a:srgbClr val="388697"/>
            </a:solidFill>
            <a:ln w="76200">
              <a:solidFill>
                <a:srgbClr val="D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05DDD11B-965F-42D1-9066-B44753247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84"/>
            <a:stretch/>
          </p:blipFill>
          <p:spPr>
            <a:xfrm>
              <a:off x="9346401" y="4607594"/>
              <a:ext cx="1784193" cy="154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001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lipse 24">
            <a:extLst>
              <a:ext uri="{FF2B5EF4-FFF2-40B4-BE49-F238E27FC236}">
                <a16:creationId xmlns:a16="http://schemas.microsoft.com/office/drawing/2014/main" id="{A8AD00B2-4C68-4471-9F52-5B6108B46E4A}"/>
              </a:ext>
            </a:extLst>
          </p:cNvPr>
          <p:cNvSpPr/>
          <p:nvPr/>
        </p:nvSpPr>
        <p:spPr>
          <a:xfrm>
            <a:off x="-9563653" y="-3455131"/>
            <a:ext cx="14400000" cy="14400000"/>
          </a:xfrm>
          <a:prstGeom prst="ellipse">
            <a:avLst/>
          </a:prstGeom>
          <a:solidFill>
            <a:srgbClr val="388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EE1025-9BF0-4A22-B6C5-753DC39A07DF}"/>
              </a:ext>
            </a:extLst>
          </p:cNvPr>
          <p:cNvSpPr txBox="1"/>
          <p:nvPr/>
        </p:nvSpPr>
        <p:spPr>
          <a:xfrm>
            <a:off x="124931" y="476360"/>
            <a:ext cx="41292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</a:rPr>
              <a:t>L’OPEN INNOVATION</a:t>
            </a:r>
          </a:p>
          <a:p>
            <a:pPr algn="ctr"/>
            <a:endParaRPr lang="fr-FR" sz="4800" b="1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E013C3-6F3C-4B09-99C4-5D93E8FA8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6"/>
          <a:stretch/>
        </p:blipFill>
        <p:spPr>
          <a:xfrm>
            <a:off x="7432031" y="2186158"/>
            <a:ext cx="2113353" cy="18420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9BFE4B-DEB7-4F93-AE69-1A4C0B5F9E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0" r="-1" b="14229"/>
          <a:stretch/>
        </p:blipFill>
        <p:spPr>
          <a:xfrm>
            <a:off x="8221643" y="2438350"/>
            <a:ext cx="613756" cy="107673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9A86C56-6EB3-42C9-A51E-73FA89F12E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4"/>
          <a:stretch/>
        </p:blipFill>
        <p:spPr>
          <a:xfrm>
            <a:off x="9931701" y="4366400"/>
            <a:ext cx="1891349" cy="16404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40A18F8-C00F-4AFE-AFD7-4BBBC10FE8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4"/>
          <a:stretch/>
        </p:blipFill>
        <p:spPr>
          <a:xfrm rot="20292353">
            <a:off x="9944316" y="4406982"/>
            <a:ext cx="571412" cy="495623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2DBE15AF-8A28-4DA4-BCD8-C86EFE354993}"/>
              </a:ext>
            </a:extLst>
          </p:cNvPr>
          <p:cNvGrpSpPr/>
          <p:nvPr/>
        </p:nvGrpSpPr>
        <p:grpSpPr>
          <a:xfrm>
            <a:off x="4739738" y="4482482"/>
            <a:ext cx="2482985" cy="1445638"/>
            <a:chOff x="4366525" y="4396447"/>
            <a:chExt cx="2762602" cy="158082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A4DE74A-A07E-430B-B7B6-1DC6048C1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18"/>
            <a:stretch/>
          </p:blipFill>
          <p:spPr>
            <a:xfrm>
              <a:off x="5237778" y="4396447"/>
              <a:ext cx="1891349" cy="1580829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C84ACB8E-9136-456C-85BD-056A70E7C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18"/>
            <a:stretch/>
          </p:blipFill>
          <p:spPr>
            <a:xfrm>
              <a:off x="5093364" y="4731580"/>
              <a:ext cx="1115361" cy="932242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3B812BC-4FE1-4952-AB11-42F0E82BD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18"/>
            <a:stretch/>
          </p:blipFill>
          <p:spPr>
            <a:xfrm>
              <a:off x="4366525" y="4683865"/>
              <a:ext cx="1547474" cy="1293411"/>
            </a:xfrm>
            <a:prstGeom prst="rect">
              <a:avLst/>
            </a:prstGeom>
          </p:spPr>
        </p:pic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392EDD21-5F49-4A97-93FD-8D9900F2B6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4"/>
          <a:stretch/>
        </p:blipFill>
        <p:spPr>
          <a:xfrm rot="1804506">
            <a:off x="11190568" y="4291014"/>
            <a:ext cx="751326" cy="651674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26D94CD-BBA3-412F-9EFA-702E435FC2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4"/>
          <a:stretch/>
        </p:blipFill>
        <p:spPr>
          <a:xfrm rot="805533">
            <a:off x="10639903" y="4483257"/>
            <a:ext cx="604274" cy="52412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4CDC31B-D479-4C16-B59F-BD9B6B6836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3"/>
          <a:stretch/>
        </p:blipFill>
        <p:spPr>
          <a:xfrm rot="11262324">
            <a:off x="5313302" y="2190942"/>
            <a:ext cx="2551491" cy="287224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41AAEE3-4CAA-4FC9-BA7A-D54CA4662A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3"/>
          <a:stretch/>
        </p:blipFill>
        <p:spPr>
          <a:xfrm rot="9167674" flipH="1">
            <a:off x="9070025" y="2079180"/>
            <a:ext cx="2612084" cy="2628969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F08BE2A3-274C-4E9D-8DEA-BE9A5BB75EE9}"/>
              </a:ext>
            </a:extLst>
          </p:cNvPr>
          <p:cNvSpPr txBox="1"/>
          <p:nvPr/>
        </p:nvSpPr>
        <p:spPr>
          <a:xfrm>
            <a:off x="7412876" y="4832702"/>
            <a:ext cx="2160236" cy="707886"/>
          </a:xfrm>
          <a:prstGeom prst="rect">
            <a:avLst/>
          </a:prstGeom>
          <a:solidFill>
            <a:srgbClr val="3886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LABORATOIRE LYONNAIS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0FB98C4-53F8-42C0-A0D8-9769BC6B543A}"/>
              </a:ext>
            </a:extLst>
          </p:cNvPr>
          <p:cNvSpPr txBox="1"/>
          <p:nvPr/>
        </p:nvSpPr>
        <p:spPr>
          <a:xfrm>
            <a:off x="9666664" y="5981790"/>
            <a:ext cx="2409172" cy="707886"/>
          </a:xfrm>
          <a:prstGeom prst="rect">
            <a:avLst/>
          </a:prstGeom>
          <a:solidFill>
            <a:srgbClr val="3886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NOTRE RESEAU DE</a:t>
            </a:r>
            <a:br>
              <a:rPr lang="fr-FR" sz="2000" b="1" dirty="0">
                <a:solidFill>
                  <a:schemeClr val="bg1"/>
                </a:solidFill>
              </a:rPr>
            </a:br>
            <a:r>
              <a:rPr lang="fr-FR" sz="2000" b="1" dirty="0">
                <a:solidFill>
                  <a:schemeClr val="bg1"/>
                </a:solidFill>
              </a:rPr>
              <a:t>4 000 PASSIONNES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69E86AF-0CA6-450A-9651-2DBA8B375CDD}"/>
              </a:ext>
            </a:extLst>
          </p:cNvPr>
          <p:cNvSpPr txBox="1"/>
          <p:nvPr/>
        </p:nvSpPr>
        <p:spPr>
          <a:xfrm>
            <a:off x="4656864" y="6059606"/>
            <a:ext cx="2612970" cy="707886"/>
          </a:xfrm>
          <a:prstGeom prst="rect">
            <a:avLst/>
          </a:prstGeom>
          <a:solidFill>
            <a:srgbClr val="3886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VOS SALARIES</a:t>
            </a:r>
            <a:br>
              <a:rPr lang="fr-FR" sz="2000" b="1" dirty="0">
                <a:solidFill>
                  <a:schemeClr val="bg1"/>
                </a:solidFill>
              </a:rPr>
            </a:br>
            <a:r>
              <a:rPr lang="fr-FR" sz="2000" b="1" dirty="0">
                <a:solidFill>
                  <a:schemeClr val="bg1"/>
                </a:solidFill>
              </a:rPr>
              <a:t>&amp; CONSOMMATEURS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3E13DB7-D044-4503-87E7-4B836AEE4C32}"/>
              </a:ext>
            </a:extLst>
          </p:cNvPr>
          <p:cNvSpPr txBox="1"/>
          <p:nvPr/>
        </p:nvSpPr>
        <p:spPr>
          <a:xfrm rot="20762465">
            <a:off x="495331" y="3454126"/>
            <a:ext cx="4035813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CREATION IN SITU DU PRODUIT EPAULE PAR UN CHEF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0DD7DD7-5764-4B40-AFEF-4F9C37CE424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3"/>
          <a:stretch/>
        </p:blipFill>
        <p:spPr>
          <a:xfrm>
            <a:off x="7917060" y="3729627"/>
            <a:ext cx="1179608" cy="103519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D48046D-99E8-4177-90A7-0A71081B98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3"/>
          <a:stretch/>
        </p:blipFill>
        <p:spPr>
          <a:xfrm rot="16844074">
            <a:off x="7242567" y="133615"/>
            <a:ext cx="1674500" cy="2656364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57A8D46F-D0EC-452D-B97D-026F5BE2D6D9}"/>
              </a:ext>
            </a:extLst>
          </p:cNvPr>
          <p:cNvSpPr txBox="1"/>
          <p:nvPr/>
        </p:nvSpPr>
        <p:spPr>
          <a:xfrm>
            <a:off x="5593828" y="1632627"/>
            <a:ext cx="2160236" cy="400110"/>
          </a:xfrm>
          <a:prstGeom prst="rect">
            <a:avLst/>
          </a:prstGeom>
          <a:solidFill>
            <a:srgbClr val="3886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NOS EXPERTS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FCF99BC-0015-4EF2-864D-AB305340DB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65"/>
          <a:stretch/>
        </p:blipFill>
        <p:spPr>
          <a:xfrm>
            <a:off x="5907933" y="248472"/>
            <a:ext cx="1494205" cy="1252669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7608F13-5FE6-472C-B1DD-2F373BC76BD1}"/>
              </a:ext>
            </a:extLst>
          </p:cNvPr>
          <p:cNvSpPr txBox="1"/>
          <p:nvPr/>
        </p:nvSpPr>
        <p:spPr>
          <a:xfrm rot="2445271">
            <a:off x="394081" y="5218168"/>
            <a:ext cx="617860" cy="271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5E249B2-AA44-4804-B8E5-05908DF99635}"/>
              </a:ext>
            </a:extLst>
          </p:cNvPr>
          <p:cNvSpPr txBox="1"/>
          <p:nvPr/>
        </p:nvSpPr>
        <p:spPr>
          <a:xfrm rot="2445271">
            <a:off x="4007094" y="2841056"/>
            <a:ext cx="617860" cy="271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47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CAE6973-9195-428F-849D-81F09B390B38}"/>
              </a:ext>
            </a:extLst>
          </p:cNvPr>
          <p:cNvSpPr/>
          <p:nvPr/>
        </p:nvSpPr>
        <p:spPr>
          <a:xfrm>
            <a:off x="-995118" y="3347393"/>
            <a:ext cx="14400000" cy="14400000"/>
          </a:xfrm>
          <a:prstGeom prst="ellipse">
            <a:avLst/>
          </a:prstGeom>
          <a:solidFill>
            <a:srgbClr val="388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A666800-FC4F-46CA-BEA8-994F88E91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32" y="3738177"/>
            <a:ext cx="5981701" cy="877939"/>
          </a:xfrm>
          <a:ln w="28575">
            <a:noFill/>
            <a:prstDash val="sysDash"/>
          </a:ln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Ils nous font confiance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22D779F-5C8D-41A9-8DB3-B624F8DA5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" y="487059"/>
            <a:ext cx="3565590" cy="356559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A0F901B-447D-4D2D-94E4-650732CEAC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122" y="0"/>
            <a:ext cx="3086102" cy="20574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DDA0BB9-C60E-4957-8853-CED641E3B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30" y="1545956"/>
            <a:ext cx="3099859" cy="137427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5DDBA1A-5F1F-4BA4-AAD2-FEB9CF134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96" y="134209"/>
            <a:ext cx="2884789" cy="1923192"/>
          </a:xfrm>
          <a:prstGeom prst="rect">
            <a:avLst/>
          </a:prstGeom>
        </p:spPr>
      </p:pic>
      <p:sp>
        <p:nvSpPr>
          <p:cNvPr id="37" name="Titre 1">
            <a:extLst>
              <a:ext uri="{FF2B5EF4-FFF2-40B4-BE49-F238E27FC236}">
                <a16:creationId xmlns:a16="http://schemas.microsoft.com/office/drawing/2014/main" id="{5ADEB834-047D-4011-AC25-2035C0AC6206}"/>
              </a:ext>
            </a:extLst>
          </p:cNvPr>
          <p:cNvSpPr txBox="1">
            <a:spLocks/>
          </p:cNvSpPr>
          <p:nvPr/>
        </p:nvSpPr>
        <p:spPr>
          <a:xfrm>
            <a:off x="6274010" y="5258395"/>
            <a:ext cx="2625306" cy="1044331"/>
          </a:xfrm>
          <a:prstGeom prst="rect">
            <a:avLst/>
          </a:prstGeom>
          <a:ln w="28575">
            <a:noFill/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fr-FR" sz="2200" b="1" dirty="0">
                <a:solidFill>
                  <a:schemeClr val="bg1"/>
                </a:solidFill>
                <a:latin typeface="+mn-lt"/>
              </a:rPr>
              <a:t>AGREE CREDIT IMPOT INNOVATION </a:t>
            </a:r>
            <a:endParaRPr lang="fr-F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AutoShape 2" descr="Résultat de recherche d'images pour &quot;crédit impot innovation logo png&quot;">
            <a:extLst>
              <a:ext uri="{FF2B5EF4-FFF2-40B4-BE49-F238E27FC236}">
                <a16:creationId xmlns:a16="http://schemas.microsoft.com/office/drawing/2014/main" id="{F357DBFC-3BB1-47CA-9498-B880096335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5338" y="2662238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40DA9D1-753E-465F-A305-A7847C0E9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736" y="4896793"/>
            <a:ext cx="1366146" cy="17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7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arme 21">
            <a:extLst>
              <a:ext uri="{FF2B5EF4-FFF2-40B4-BE49-F238E27FC236}">
                <a16:creationId xmlns:a16="http://schemas.microsoft.com/office/drawing/2014/main" id="{082D24F4-EAE1-411C-8B43-6DACD4970180}"/>
              </a:ext>
            </a:extLst>
          </p:cNvPr>
          <p:cNvSpPr/>
          <p:nvPr/>
        </p:nvSpPr>
        <p:spPr>
          <a:xfrm rot="19027848" flipV="1">
            <a:off x="17199" y="2899866"/>
            <a:ext cx="2743200" cy="2743200"/>
          </a:xfrm>
          <a:prstGeom prst="teardrop">
            <a:avLst>
              <a:gd name="adj" fmla="val 122428"/>
            </a:avLst>
          </a:prstGeom>
          <a:solidFill>
            <a:srgbClr val="3886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arme 25">
            <a:extLst>
              <a:ext uri="{FF2B5EF4-FFF2-40B4-BE49-F238E27FC236}">
                <a16:creationId xmlns:a16="http://schemas.microsoft.com/office/drawing/2014/main" id="{5B89A12A-4034-4495-A333-CA68AAB6DD4F}"/>
              </a:ext>
            </a:extLst>
          </p:cNvPr>
          <p:cNvSpPr/>
          <p:nvPr/>
        </p:nvSpPr>
        <p:spPr>
          <a:xfrm rot="19027848" flipV="1">
            <a:off x="3011466" y="2899282"/>
            <a:ext cx="2743200" cy="2743200"/>
          </a:xfrm>
          <a:prstGeom prst="teardrop">
            <a:avLst>
              <a:gd name="adj" fmla="val 122428"/>
            </a:avLst>
          </a:prstGeom>
          <a:solidFill>
            <a:srgbClr val="3886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arme 24">
            <a:extLst>
              <a:ext uri="{FF2B5EF4-FFF2-40B4-BE49-F238E27FC236}">
                <a16:creationId xmlns:a16="http://schemas.microsoft.com/office/drawing/2014/main" id="{C3C85C95-6A69-4D64-8341-671653460725}"/>
              </a:ext>
            </a:extLst>
          </p:cNvPr>
          <p:cNvSpPr/>
          <p:nvPr/>
        </p:nvSpPr>
        <p:spPr>
          <a:xfrm rot="19027848" flipV="1">
            <a:off x="5965996" y="2853854"/>
            <a:ext cx="2743200" cy="2743200"/>
          </a:xfrm>
          <a:prstGeom prst="teardrop">
            <a:avLst>
              <a:gd name="adj" fmla="val 122428"/>
            </a:avLst>
          </a:prstGeom>
          <a:solidFill>
            <a:srgbClr val="3886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Larme 6">
            <a:extLst>
              <a:ext uri="{FF2B5EF4-FFF2-40B4-BE49-F238E27FC236}">
                <a16:creationId xmlns:a16="http://schemas.microsoft.com/office/drawing/2014/main" id="{902E0036-2F99-434F-A5F2-DC17F456280B}"/>
              </a:ext>
            </a:extLst>
          </p:cNvPr>
          <p:cNvSpPr/>
          <p:nvPr/>
        </p:nvSpPr>
        <p:spPr>
          <a:xfrm rot="19027848" flipV="1">
            <a:off x="9054940" y="2808426"/>
            <a:ext cx="2743200" cy="2743200"/>
          </a:xfrm>
          <a:prstGeom prst="teardrop">
            <a:avLst>
              <a:gd name="adj" fmla="val 122428"/>
            </a:avLst>
          </a:prstGeom>
          <a:solidFill>
            <a:srgbClr val="3886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1E7A1B-83B1-4E3E-BBEB-D5E5691DD259}"/>
              </a:ext>
            </a:extLst>
          </p:cNvPr>
          <p:cNvSpPr/>
          <p:nvPr/>
        </p:nvSpPr>
        <p:spPr>
          <a:xfrm>
            <a:off x="336173" y="3533757"/>
            <a:ext cx="2141189" cy="147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>
                <a:solidFill>
                  <a:schemeClr val="bg1"/>
                </a:solidFill>
              </a:rPr>
              <a:t>CREATION</a:t>
            </a:r>
            <a:endParaRPr lang="fr-FR" b="1" dirty="0">
              <a:solidFill>
                <a:schemeClr val="bg1"/>
              </a:solidFill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dirty="0">
                <a:solidFill>
                  <a:schemeClr val="bg1"/>
                </a:solidFill>
              </a:rPr>
              <a:t>Collaboration</a:t>
            </a:r>
            <a:r>
              <a:rPr lang="fr-FR" dirty="0">
                <a:solidFill>
                  <a:schemeClr val="bg1"/>
                </a:solidFill>
              </a:rPr>
              <a:t> avec les enfants pour inventer une recette équilibrée en viande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450BB3-3F1F-44B0-9FB1-EC8C73273C75}"/>
              </a:ext>
            </a:extLst>
          </p:cNvPr>
          <p:cNvSpPr/>
          <p:nvPr/>
        </p:nvSpPr>
        <p:spPr>
          <a:xfrm>
            <a:off x="3383287" y="3533757"/>
            <a:ext cx="1940616" cy="147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>
                <a:solidFill>
                  <a:schemeClr val="bg1"/>
                </a:solidFill>
              </a:rPr>
              <a:t>ELABORATION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schemeClr val="bg1"/>
                </a:solidFill>
              </a:rPr>
              <a:t>Création des recettes au laboratoire avec un </a:t>
            </a:r>
            <a:r>
              <a:rPr lang="fr-FR" b="1" dirty="0" err="1">
                <a:solidFill>
                  <a:schemeClr val="bg1"/>
                </a:solidFill>
              </a:rPr>
              <a:t>Nutriscore</a:t>
            </a:r>
            <a:r>
              <a:rPr lang="fr-FR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BF2FE1-19CA-4253-B288-4C73CF1F5C2E}"/>
              </a:ext>
            </a:extLst>
          </p:cNvPr>
          <p:cNvSpPr/>
          <p:nvPr/>
        </p:nvSpPr>
        <p:spPr>
          <a:xfrm>
            <a:off x="6426929" y="3429000"/>
            <a:ext cx="2061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2000" b="1" dirty="0">
                <a:solidFill>
                  <a:schemeClr val="bg1"/>
                </a:solidFill>
              </a:rPr>
              <a:t>TEST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lvl="0" algn="ctr"/>
            <a:r>
              <a:rPr lang="fr-FR" dirty="0">
                <a:solidFill>
                  <a:schemeClr val="bg1"/>
                </a:solidFill>
              </a:rPr>
              <a:t>Test </a:t>
            </a:r>
            <a:r>
              <a:rPr lang="fr-FR" b="1" dirty="0">
                <a:solidFill>
                  <a:schemeClr val="bg1"/>
                </a:solidFill>
              </a:rPr>
              <a:t>consommateur</a:t>
            </a:r>
            <a:r>
              <a:rPr lang="fr-FR" dirty="0">
                <a:solidFill>
                  <a:schemeClr val="bg1"/>
                </a:solidFill>
              </a:rPr>
              <a:t> pour le choix des collections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5E1C0B-C380-4A87-894A-48FF628C7274}"/>
              </a:ext>
            </a:extLst>
          </p:cNvPr>
          <p:cNvSpPr/>
          <p:nvPr/>
        </p:nvSpPr>
        <p:spPr>
          <a:xfrm>
            <a:off x="9170413" y="3425078"/>
            <a:ext cx="26942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2000" b="1" dirty="0">
                <a:solidFill>
                  <a:schemeClr val="bg1"/>
                </a:solidFill>
              </a:rPr>
              <a:t>FINALISATION</a:t>
            </a:r>
            <a:endParaRPr lang="fr-FR" dirty="0">
              <a:solidFill>
                <a:schemeClr val="bg1"/>
              </a:solidFill>
            </a:endParaRPr>
          </a:p>
          <a:p>
            <a:pPr lvl="0" algn="ctr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</a:rPr>
              <a:t>Pré-</a:t>
            </a:r>
            <a:r>
              <a:rPr lang="fr-FR" b="1" dirty="0">
                <a:solidFill>
                  <a:schemeClr val="bg1"/>
                </a:solidFill>
              </a:rPr>
              <a:t>industrialisation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lvl="0" algn="ctr"/>
            <a:r>
              <a:rPr lang="fr-FR" dirty="0">
                <a:solidFill>
                  <a:schemeClr val="bg1"/>
                </a:solidFill>
              </a:rPr>
              <a:t>avec l’Isara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B3CC00D-EC36-4033-81C5-8312123D7FBA}"/>
              </a:ext>
            </a:extLst>
          </p:cNvPr>
          <p:cNvSpPr txBox="1"/>
          <p:nvPr/>
        </p:nvSpPr>
        <p:spPr>
          <a:xfrm rot="20019233">
            <a:off x="309139" y="971111"/>
            <a:ext cx="2914842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Exemple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FAA6216-78A8-4EFD-93D8-BEB8170781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3"/>
          <a:stretch/>
        </p:blipFill>
        <p:spPr>
          <a:xfrm>
            <a:off x="10464841" y="5042321"/>
            <a:ext cx="1211982" cy="10048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06F84D2-DF06-423C-846B-DA9B0BDC6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68" y="282501"/>
            <a:ext cx="2953550" cy="130940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9083D41-BC94-4F43-B60A-421A2C1DA00D}"/>
              </a:ext>
            </a:extLst>
          </p:cNvPr>
          <p:cNvSpPr/>
          <p:nvPr/>
        </p:nvSpPr>
        <p:spPr>
          <a:xfrm>
            <a:off x="8833457" y="521586"/>
            <a:ext cx="2859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C00000"/>
              </a:buClr>
            </a:pPr>
            <a:r>
              <a:rPr lang="fr-FR" dirty="0"/>
              <a:t>Prix d’argent </a:t>
            </a:r>
          </a:p>
          <a:p>
            <a:pPr lvl="0" algn="r">
              <a:buClr>
                <a:srgbClr val="C00000"/>
              </a:buClr>
            </a:pPr>
            <a:r>
              <a:rPr lang="fr-FR" dirty="0"/>
              <a:t>concours Innova-Food 2018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99067B-54A1-4F5F-B7AB-7C52FF4AB84E}"/>
              </a:ext>
            </a:extLst>
          </p:cNvPr>
          <p:cNvSpPr/>
          <p:nvPr/>
        </p:nvSpPr>
        <p:spPr>
          <a:xfrm>
            <a:off x="9038092" y="1355832"/>
            <a:ext cx="2638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C00000"/>
              </a:buClr>
            </a:pPr>
            <a:r>
              <a:rPr lang="fr-FR" dirty="0"/>
              <a:t>Médaille de bronze concours Auchan </a:t>
            </a:r>
            <a:r>
              <a:rPr lang="fr-FR" dirty="0" err="1"/>
              <a:t>Retail</a:t>
            </a:r>
            <a:endParaRPr lang="fr-FR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D2E8DF70-BAB1-4083-878D-8114A0D26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3"/>
          <a:stretch/>
        </p:blipFill>
        <p:spPr>
          <a:xfrm rot="1712556">
            <a:off x="9227409" y="1192515"/>
            <a:ext cx="641623" cy="55832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759E3D1-9606-473D-91FE-F45D13C961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3"/>
          <a:stretch/>
        </p:blipFill>
        <p:spPr>
          <a:xfrm rot="1712556">
            <a:off x="9781506" y="381420"/>
            <a:ext cx="641623" cy="558324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51017E27-D6AF-4AF0-9593-0345D0E8ED09}"/>
              </a:ext>
            </a:extLst>
          </p:cNvPr>
          <p:cNvSpPr txBox="1"/>
          <p:nvPr/>
        </p:nvSpPr>
        <p:spPr>
          <a:xfrm rot="1540485">
            <a:off x="2556561" y="184385"/>
            <a:ext cx="748427" cy="359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38ED850-945C-4FF3-B711-450EC5CD11FF}"/>
              </a:ext>
            </a:extLst>
          </p:cNvPr>
          <p:cNvSpPr txBox="1"/>
          <p:nvPr/>
        </p:nvSpPr>
        <p:spPr>
          <a:xfrm rot="1540485">
            <a:off x="359874" y="2151401"/>
            <a:ext cx="617860" cy="271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BC66007-3F06-4085-8578-F9458052AC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9"/>
          <a:stretch/>
        </p:blipFill>
        <p:spPr>
          <a:xfrm>
            <a:off x="4832181" y="5075542"/>
            <a:ext cx="1112458" cy="9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017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230</Words>
  <Application>Microsoft Office PowerPoint</Application>
  <PresentationFormat>Grand écran</PresentationFormat>
  <Paragraphs>65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LES EXPERTS </vt:lpstr>
      <vt:lpstr>Présentation PowerPoint</vt:lpstr>
      <vt:lpstr>Ils nous font confiance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 D'ASSIGNIES</dc:creator>
  <cp:lastModifiedBy>Aurélie D'ASSIGNIES</cp:lastModifiedBy>
  <cp:revision>13</cp:revision>
  <cp:lastPrinted>2018-09-25T15:31:35Z</cp:lastPrinted>
  <dcterms:created xsi:type="dcterms:W3CDTF">2018-09-25T13:38:23Z</dcterms:created>
  <dcterms:modified xsi:type="dcterms:W3CDTF">2018-09-29T17:13:38Z</dcterms:modified>
</cp:coreProperties>
</file>